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59" r:id="rId4"/>
    <p:sldId id="261" r:id="rId5"/>
    <p:sldId id="264" r:id="rId6"/>
    <p:sldId id="273" r:id="rId7"/>
    <p:sldId id="262" r:id="rId8"/>
    <p:sldId id="265" r:id="rId9"/>
    <p:sldId id="267" r:id="rId10"/>
    <p:sldId id="266" r:id="rId11"/>
    <p:sldId id="268" r:id="rId12"/>
    <p:sldId id="263" r:id="rId13"/>
    <p:sldId id="277" r:id="rId14"/>
    <p:sldId id="274" r:id="rId15"/>
    <p:sldId id="270" r:id="rId16"/>
    <p:sldId id="276" r:id="rId17"/>
    <p:sldId id="275" r:id="rId18"/>
    <p:sldId id="272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5F5F5"/>
    <a:srgbClr val="003E87"/>
    <a:srgbClr val="FFFFFF"/>
    <a:srgbClr val="B9B9B9"/>
    <a:srgbClr val="000000"/>
    <a:srgbClr val="C0C0C0"/>
    <a:srgbClr val="C55A11"/>
    <a:srgbClr val="548235"/>
    <a:srgbClr val="D7E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784" y="600"/>
      </p:cViewPr>
      <p:guideLst>
        <p:guide orient="horz" pos="2500"/>
        <p:guide pos="3817"/>
      </p:guideLst>
    </p:cSldViewPr>
  </p:slideViewPr>
  <p:notesTextViewPr>
    <p:cViewPr>
      <p:scale>
        <a:sx n="200" d="100"/>
        <a:sy n="200" d="100"/>
      </p:scale>
      <p:origin x="0" y="-5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CC004-977F-4C89-968F-BD579CA0EF6F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28392-E95F-4B03-8E58-B63E38F3F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306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945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0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84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01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79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215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441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480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802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33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8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67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1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70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213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924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91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73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28392-E95F-4B03-8E58-B63E38F3F9B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5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F86EF-0932-E402-F7D6-6A4CA991C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0A7230-7D94-1633-A91A-D81C1FA5A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F99DA6-CAEA-563F-60AB-2F5D7AD4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63BD27-FFCD-F397-C107-243F9848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1C19E8-67C8-6B81-A4DC-7231C255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184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38FB6-F1AB-8F35-1733-F1D491A4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A6AD72-C9E9-0C7E-5C34-3155F4CB6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48DCA-19B1-71CF-E91E-4A1E19A7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F8EC96-16D7-2B6C-C676-0C4846850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240531-5AE4-524F-9E36-C206307C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526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43589B1-B1D1-381F-B214-D4BC71892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60DD3F-57E3-0CF4-356A-16C5E4FEA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FA2F1-DA80-C636-4BC8-FCE1EC1A4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E53B56-BA20-BAF6-9E62-34499346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546365-23AF-EE18-27AC-AD2CDEF0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238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4E9B42-EC2A-A8D2-595A-C59B2612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EACA93-D7DB-2877-21BD-04B3DE3AA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58290B-8E8E-E24C-D135-1F5DABC0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81F9F3C0-11EB-21E8-6F4B-578494D6FE9F}"/>
              </a:ext>
            </a:extLst>
          </p:cNvPr>
          <p:cNvSpPr/>
          <p:nvPr userDrawn="1"/>
        </p:nvSpPr>
        <p:spPr>
          <a:xfrm>
            <a:off x="0" y="0"/>
            <a:ext cx="12192000" cy="825497"/>
          </a:xfrm>
          <a:custGeom>
            <a:avLst/>
            <a:gdLst/>
            <a:ahLst/>
            <a:cxnLst/>
            <a:rect l="l" t="t" r="r" b="b"/>
            <a:pathLst>
              <a:path w="18288000" h="1427580">
                <a:moveTo>
                  <a:pt x="0" y="0"/>
                </a:moveTo>
                <a:lnTo>
                  <a:pt x="18288000" y="0"/>
                </a:lnTo>
                <a:lnTo>
                  <a:pt x="18288000" y="1427580"/>
                </a:lnTo>
                <a:lnTo>
                  <a:pt x="0" y="14275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rgbClr val="003E87"/>
              </a:gs>
              <a:gs pos="100000">
                <a:schemeClr val="bg1"/>
              </a:gs>
            </a:gsLst>
            <a:lin ang="0" scaled="0"/>
          </a:gradFill>
        </p:spPr>
      </p:sp>
      <p:pic>
        <p:nvPicPr>
          <p:cNvPr id="8" name="Picture 31">
            <a:extLst>
              <a:ext uri="{FF2B5EF4-FFF2-40B4-BE49-F238E27FC236}">
                <a16:creationId xmlns:a16="http://schemas.microsoft.com/office/drawing/2014/main" id="{D36821F7-5DD1-94A7-B8E6-71463DCE5C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88" b="21575"/>
          <a:stretch/>
        </p:blipFill>
        <p:spPr>
          <a:xfrm>
            <a:off x="159318" y="115886"/>
            <a:ext cx="2577166" cy="59372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9BA533C-96F7-5070-ACDF-E19AC4124CF6}"/>
              </a:ext>
            </a:extLst>
          </p:cNvPr>
          <p:cNvGrpSpPr/>
          <p:nvPr userDrawn="1"/>
        </p:nvGrpSpPr>
        <p:grpSpPr>
          <a:xfrm>
            <a:off x="825499" y="-1719783"/>
            <a:ext cx="8148183" cy="1589608"/>
            <a:chOff x="825500" y="-646809"/>
            <a:chExt cx="2648218" cy="51663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278F2CE-2587-5A88-81D6-5F0DC8A5DC32}"/>
                </a:ext>
              </a:extLst>
            </p:cNvPr>
            <p:cNvSpPr/>
            <p:nvPr/>
          </p:nvSpPr>
          <p:spPr>
            <a:xfrm>
              <a:off x="825500" y="-434975"/>
              <a:ext cx="304800" cy="304800"/>
            </a:xfrm>
            <a:prstGeom prst="ellipse">
              <a:avLst/>
            </a:prstGeom>
            <a:solidFill>
              <a:srgbClr val="003E87"/>
            </a:solidFill>
          </p:spPr>
          <p:txBody>
            <a:bodyPr wrap="square" lIns="0" tIns="0" rIns="0" bIns="0" rtlCol="0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80E2F14-A5B8-5BE5-3C9E-9061810B1B7B}"/>
                </a:ext>
              </a:extLst>
            </p:cNvPr>
            <p:cNvSpPr/>
            <p:nvPr/>
          </p:nvSpPr>
          <p:spPr>
            <a:xfrm>
              <a:off x="1294184" y="-434975"/>
              <a:ext cx="304800" cy="304800"/>
            </a:xfrm>
            <a:prstGeom prst="ellipse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D52AE66-A798-FE00-C1C3-BBE58D0114E0}"/>
                </a:ext>
              </a:extLst>
            </p:cNvPr>
            <p:cNvSpPr/>
            <p:nvPr/>
          </p:nvSpPr>
          <p:spPr>
            <a:xfrm>
              <a:off x="1762868" y="-434975"/>
              <a:ext cx="304800" cy="304800"/>
            </a:xfrm>
            <a:prstGeom prst="ellipse">
              <a:avLst/>
            </a:prstGeom>
            <a:solidFill>
              <a:srgbClr val="FFEB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C0D6D7D-35BC-E866-D44D-4E7D800C11A7}"/>
                </a:ext>
              </a:extLst>
            </p:cNvPr>
            <p:cNvSpPr/>
            <p:nvPr/>
          </p:nvSpPr>
          <p:spPr>
            <a:xfrm>
              <a:off x="2231552" y="-434975"/>
              <a:ext cx="304800" cy="304800"/>
            </a:xfrm>
            <a:prstGeom prst="ellipse">
              <a:avLst/>
            </a:prstGeom>
            <a:solidFill>
              <a:srgbClr val="FEE8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6693009-F438-19CD-2745-C04F46AC87E2}"/>
                </a:ext>
              </a:extLst>
            </p:cNvPr>
            <p:cNvSpPr/>
            <p:nvPr/>
          </p:nvSpPr>
          <p:spPr>
            <a:xfrm>
              <a:off x="2700236" y="-434975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AD18613-5677-DBA5-C7D8-2A28A26AA4E8}"/>
                </a:ext>
              </a:extLst>
            </p:cNvPr>
            <p:cNvSpPr/>
            <p:nvPr/>
          </p:nvSpPr>
          <p:spPr>
            <a:xfrm>
              <a:off x="3168918" y="-434975"/>
              <a:ext cx="3048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92B8F36-7ED6-E8F1-4828-20E4C14EC843}"/>
                </a:ext>
              </a:extLst>
            </p:cNvPr>
            <p:cNvSpPr/>
            <p:nvPr/>
          </p:nvSpPr>
          <p:spPr>
            <a:xfrm>
              <a:off x="1762868" y="-646809"/>
              <a:ext cx="304800" cy="304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78B5E95-04E9-F22D-485C-CE63CBD46EC5}"/>
                </a:ext>
              </a:extLst>
            </p:cNvPr>
            <p:cNvSpPr/>
            <p:nvPr/>
          </p:nvSpPr>
          <p:spPr>
            <a:xfrm>
              <a:off x="2231552" y="-646809"/>
              <a:ext cx="304800" cy="304800"/>
            </a:xfrm>
            <a:prstGeom prst="ellipse">
              <a:avLst/>
            </a:prstGeom>
            <a:solidFill>
              <a:srgbClr val="BD64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68BF81F-B633-F2D7-21D9-FA0CBBA18CE8}"/>
                </a:ext>
              </a:extLst>
            </p:cNvPr>
            <p:cNvSpPr/>
            <p:nvPr/>
          </p:nvSpPr>
          <p:spPr>
            <a:xfrm>
              <a:off x="1294184" y="-646809"/>
              <a:ext cx="304800" cy="304800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745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8FA9A-3758-E69B-1337-DB05AC14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EAD4A9-E003-897F-7745-827A50446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DAA0EA-5DF5-8A9F-50BA-6ACBAD7D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436EC-94DD-DBEE-A3B6-BB6F5C7BE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4D1D60-1D02-2F7D-5969-029E89DC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426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173EC-6BA9-C6D0-B398-041EA380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B36E7-0A4F-E84F-7F9A-5A6BE8793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74CF89-7F16-2FB3-CF40-098A4D208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AE1631-8E61-91E7-BB4A-2FBE5309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90255D-B2C3-A02F-7116-7817E57B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9000DE-BF4E-45EF-8748-BA4FD0BD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054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748DF-A5A5-40D5-ECBB-425B662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8D57DE-7169-D531-764A-114EA305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4F90AF-850E-884D-D32D-53A520EDE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E8ABF9-A705-E0FE-2AC1-65B64EF076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CE9A99-F931-2394-9EB0-A186CF5ED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E639C3-0F4A-7A6D-6EC0-DC7CFEF7C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DFB882-AA0F-4C5A-1BBA-762BF002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33E944-4C8B-7F69-B814-4F6E2E5E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9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0AAC9-3A7D-25FB-45A4-C13B4CE2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98679D-FD39-F70F-F7E2-5CE3BEB96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EE793F-7656-2EAF-5E6E-ADB5F810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45ACF5-73D5-AD11-F38E-0885774A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04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029F58-CFEC-FBBE-37F0-7DCB6830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3B66DD-F5D5-3B64-143D-68E60C7C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31FDA2-9960-2F30-915C-3762ACCD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25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658F4-C1DD-00D7-2773-40F48D79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3A4AF0-DFDB-DB28-6BAB-87D563C85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B577AC-2DA4-AA44-B780-03AEC1613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3F551A-A34A-4671-3CBA-0F695623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43BC49-7FC4-F6C8-66DD-7E59E8083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FD44F1-495E-2158-A857-CE6E7756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13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BFDCB-EB29-CD3D-766E-A7748EB0C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8DBF52-B9B7-5829-D345-6180E74F5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17BC1D-8BA7-67C0-9632-4913C1BC8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DA8CA-B169-6875-D8C0-3A90B8D7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F55DDE-D69C-DC36-8D87-BE166B79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2CF9E2-9515-CCEC-E479-B2D6F034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BBB42-BF5D-43A5-91C0-166B936C4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67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2D8616-2EE5-A820-C4FE-E06887B6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F79815-D9E5-7CF3-EB4A-EA993C727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C3FE3-5D2D-FB2C-E1FE-7A9F6B682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6761D-3391-4678-B1C8-916D1D6FF620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66458D-77E6-7918-D76C-967BE10CF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7355F-22C2-BA01-2F4F-95E37E56D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BBB42-BF5D-43A5-91C0-166B936C4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39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117" Type="http://schemas.openxmlformats.org/officeDocument/2006/relationships/notesSlide" Target="../notesSlides/notesSlide4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image" Target="../media/image11.svg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18" Type="http://schemas.openxmlformats.org/officeDocument/2006/relationships/image" Target="../media/image14.png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24" Type="http://schemas.openxmlformats.org/officeDocument/2006/relationships/image" Target="../media/image12.png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image" Target="../media/image15.svg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image" Target="../media/image16.png"/><Relationship Id="rId125" Type="http://schemas.openxmlformats.org/officeDocument/2006/relationships/image" Target="../media/image13.sv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image" Target="../media/image28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image" Target="../media/image17.svg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slideLayout" Target="../slideLayouts/slideLayout2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.svg"/><Relationship Id="rId18" Type="http://schemas.openxmlformats.org/officeDocument/2006/relationships/image" Target="../media/image28.png"/><Relationship Id="rId3" Type="http://schemas.openxmlformats.org/officeDocument/2006/relationships/tags" Target="../tags/tag118.xml"/><Relationship Id="rId21" Type="http://schemas.openxmlformats.org/officeDocument/2006/relationships/image" Target="../media/image34.png"/><Relationship Id="rId7" Type="http://schemas.openxmlformats.org/officeDocument/2006/relationships/tags" Target="../tags/tag122.xml"/><Relationship Id="rId12" Type="http://schemas.openxmlformats.org/officeDocument/2006/relationships/image" Target="../media/image16.png"/><Relationship Id="rId17" Type="http://schemas.openxmlformats.org/officeDocument/2006/relationships/image" Target="../media/image13.svg"/><Relationship Id="rId25" Type="http://schemas.openxmlformats.org/officeDocument/2006/relationships/image" Target="../media/image38.png"/><Relationship Id="rId2" Type="http://schemas.openxmlformats.org/officeDocument/2006/relationships/tags" Target="../tags/tag117.xml"/><Relationship Id="rId16" Type="http://schemas.openxmlformats.org/officeDocument/2006/relationships/image" Target="../media/image12.png"/><Relationship Id="rId20" Type="http://schemas.openxmlformats.org/officeDocument/2006/relationships/image" Target="../media/image33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15.svg"/><Relationship Id="rId24" Type="http://schemas.openxmlformats.org/officeDocument/2006/relationships/image" Target="../media/image37.png"/><Relationship Id="rId5" Type="http://schemas.openxmlformats.org/officeDocument/2006/relationships/tags" Target="../tags/tag120.xml"/><Relationship Id="rId15" Type="http://schemas.openxmlformats.org/officeDocument/2006/relationships/image" Target="../media/image11.svg"/><Relationship Id="rId23" Type="http://schemas.openxmlformats.org/officeDocument/2006/relationships/image" Target="../media/image36.png"/><Relationship Id="rId10" Type="http://schemas.openxmlformats.org/officeDocument/2006/relationships/image" Target="../media/image14.png"/><Relationship Id="rId19" Type="http://schemas.openxmlformats.org/officeDocument/2006/relationships/image" Target="../media/image32.png"/><Relationship Id="rId4" Type="http://schemas.openxmlformats.org/officeDocument/2006/relationships/tags" Target="../tags/tag119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10.png"/><Relationship Id="rId2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DB1E04B-1984-1E24-E049-252AACF2E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4725" y="2446727"/>
            <a:ext cx="4844482" cy="4837389"/>
          </a:xfrm>
          <a:prstGeom prst="rect">
            <a:avLst/>
          </a:prstGeom>
        </p:spPr>
      </p:pic>
      <p:sp>
        <p:nvSpPr>
          <p:cNvPr id="7" name="Freeform 4">
            <a:extLst>
              <a:ext uri="{FF2B5EF4-FFF2-40B4-BE49-F238E27FC236}">
                <a16:creationId xmlns:a16="http://schemas.microsoft.com/office/drawing/2014/main" id="{111B384C-8698-282C-BACF-39FC168B54E1}"/>
              </a:ext>
            </a:extLst>
          </p:cNvPr>
          <p:cNvSpPr/>
          <p:nvPr/>
        </p:nvSpPr>
        <p:spPr>
          <a:xfrm>
            <a:off x="-36512" y="0"/>
            <a:ext cx="12192000" cy="825497"/>
          </a:xfrm>
          <a:custGeom>
            <a:avLst/>
            <a:gdLst/>
            <a:ahLst/>
            <a:cxnLst/>
            <a:rect l="l" t="t" r="r" b="b"/>
            <a:pathLst>
              <a:path w="18288000" h="1427580">
                <a:moveTo>
                  <a:pt x="0" y="0"/>
                </a:moveTo>
                <a:lnTo>
                  <a:pt x="18288000" y="0"/>
                </a:lnTo>
                <a:lnTo>
                  <a:pt x="18288000" y="1427580"/>
                </a:lnTo>
                <a:lnTo>
                  <a:pt x="0" y="14275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rgbClr val="003E87"/>
              </a:gs>
              <a:gs pos="100000">
                <a:schemeClr val="bg1"/>
              </a:gs>
            </a:gsLst>
            <a:lin ang="0" scaled="0"/>
          </a:gradFill>
        </p:spPr>
      </p:sp>
      <p:pic>
        <p:nvPicPr>
          <p:cNvPr id="8" name="Picture 31">
            <a:extLst>
              <a:ext uri="{FF2B5EF4-FFF2-40B4-BE49-F238E27FC236}">
                <a16:creationId xmlns:a16="http://schemas.microsoft.com/office/drawing/2014/main" id="{2D10F857-1230-6E7A-779F-947696BC51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88" b="21575"/>
          <a:stretch/>
        </p:blipFill>
        <p:spPr>
          <a:xfrm>
            <a:off x="122806" y="115886"/>
            <a:ext cx="2577166" cy="593725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3EFDAE5-BCF4-AAE7-0E62-C23888C5E539}"/>
              </a:ext>
            </a:extLst>
          </p:cNvPr>
          <p:cNvSpPr/>
          <p:nvPr/>
        </p:nvSpPr>
        <p:spPr>
          <a:xfrm>
            <a:off x="1696716" y="1790700"/>
            <a:ext cx="8725544" cy="3035300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 l="-19864" t="-48873" r="-19864" b="-38302"/>
            </a:stretch>
          </a:blipFill>
          <a:ln>
            <a:solidFill>
              <a:schemeClr val="bg1"/>
            </a:solidFill>
          </a:ln>
          <a:effectLst>
            <a:outerShdw blurRad="152400" dist="88900" dir="5400000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DC69CE-F2CB-A42B-F9E7-7E12221F4697}"/>
              </a:ext>
            </a:extLst>
          </p:cNvPr>
          <p:cNvSpPr txBox="1"/>
          <p:nvPr/>
        </p:nvSpPr>
        <p:spPr>
          <a:xfrm>
            <a:off x="1055688" y="2800518"/>
            <a:ext cx="1000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智能图书馆派送路径优化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BD23D7A-64D3-92D1-8F9E-68EDCE09F49C}"/>
              </a:ext>
            </a:extLst>
          </p:cNvPr>
          <p:cNvSpPr txBox="1"/>
          <p:nvPr/>
        </p:nvSpPr>
        <p:spPr>
          <a:xfrm>
            <a:off x="3303588" y="5329538"/>
            <a:ext cx="551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</a:rPr>
              <a:t>周意尧 戴承江 杨逍宇 樊铧纬</a:t>
            </a:r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A78A140F-1D17-D61F-C16B-600CE6D8AB92}"/>
              </a:ext>
            </a:extLst>
          </p:cNvPr>
          <p:cNvSpPr txBox="1"/>
          <p:nvPr/>
        </p:nvSpPr>
        <p:spPr>
          <a:xfrm>
            <a:off x="4832468" y="6097892"/>
            <a:ext cx="24540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2024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年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6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月 </a:t>
            </a:r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11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911068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EE9AF2-C974-0251-784A-18613E59B617}"/>
              </a:ext>
            </a:extLst>
          </p:cNvPr>
          <p:cNvSpPr/>
          <p:nvPr/>
        </p:nvSpPr>
        <p:spPr>
          <a:xfrm>
            <a:off x="318525" y="1209808"/>
            <a:ext cx="7199875" cy="2388313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D5E1D5-899B-A85E-800A-3D0071255A0F}"/>
              </a:ext>
            </a:extLst>
          </p:cNvPr>
          <p:cNvSpPr/>
          <p:nvPr/>
        </p:nvSpPr>
        <p:spPr>
          <a:xfrm>
            <a:off x="325539" y="4013200"/>
            <a:ext cx="7192861" cy="2549960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852C571-7CC6-06E2-178B-B4B5AD6860B7}"/>
              </a:ext>
            </a:extLst>
          </p:cNvPr>
          <p:cNvSpPr txBox="1"/>
          <p:nvPr/>
        </p:nvSpPr>
        <p:spPr>
          <a:xfrm>
            <a:off x="41201" y="4488111"/>
            <a:ext cx="1292662" cy="16001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/>
              <a:t>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15169-0888-B3D0-26A0-AC5C37DF039D}"/>
              </a:ext>
            </a:extLst>
          </p:cNvPr>
          <p:cNvSpPr txBox="1"/>
          <p:nvPr/>
        </p:nvSpPr>
        <p:spPr>
          <a:xfrm>
            <a:off x="640718" y="1209808"/>
            <a:ext cx="677108" cy="23883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200" b="1" dirty="0"/>
              <a:t>算法实现</a:t>
            </a:r>
            <a:endParaRPr lang="en-US" altLang="zh-CN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96FC62-1081-2B29-993D-74EDF10DD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50" y="4120147"/>
            <a:ext cx="3114756" cy="2336066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4A4BD9C-CCB6-DE25-3FFA-76D5F2D62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185" y="1179262"/>
            <a:ext cx="3831994" cy="5237018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38D42DD-6709-A779-1DCF-999FDC872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069403"/>
              </p:ext>
            </p:extLst>
          </p:nvPr>
        </p:nvGraphicFramePr>
        <p:xfrm>
          <a:off x="1719662" y="1393794"/>
          <a:ext cx="5396902" cy="202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8451">
                  <a:extLst>
                    <a:ext uri="{9D8B030D-6E8A-4147-A177-3AD203B41FA5}">
                      <a16:colId xmlns:a16="http://schemas.microsoft.com/office/drawing/2014/main" val="4282989754"/>
                    </a:ext>
                  </a:extLst>
                </a:gridCol>
                <a:gridCol w="2698451">
                  <a:extLst>
                    <a:ext uri="{9D8B030D-6E8A-4147-A177-3AD203B41FA5}">
                      <a16:colId xmlns:a16="http://schemas.microsoft.com/office/drawing/2014/main" val="850183380"/>
                    </a:ext>
                  </a:extLst>
                </a:gridCol>
              </a:tblGrid>
              <a:tr h="404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蚁群觅食</a:t>
                      </a:r>
                      <a:endParaRPr lang="en-US" altLang="zh-CN" dirty="0"/>
                    </a:p>
                  </a:txBody>
                  <a:tcPr>
                    <a:solidFill>
                      <a:srgbClr val="003E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蚁群优化算法</a:t>
                      </a:r>
                    </a:p>
                  </a:txBody>
                  <a:tcPr>
                    <a:solidFill>
                      <a:srgbClr val="003E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14135"/>
                  </a:ext>
                </a:extLst>
              </a:tr>
              <a:tr h="404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蚁群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搜索域内的一组有效解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92093"/>
                  </a:ext>
                </a:extLst>
              </a:tr>
              <a:tr h="404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信息素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信息素浓度变量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926390"/>
                  </a:ext>
                </a:extLst>
              </a:tr>
              <a:tr h="404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蚁巢到食物的一条路径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一个有效解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468090"/>
                  </a:ext>
                </a:extLst>
              </a:tr>
              <a:tr h="404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找到的最短路径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问题最优解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465260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12057A6-0C97-AACF-1488-E890378F8C5D}"/>
              </a:ext>
            </a:extLst>
          </p:cNvPr>
          <p:cNvSpPr txBox="1"/>
          <p:nvPr/>
        </p:nvSpPr>
        <p:spPr>
          <a:xfrm>
            <a:off x="4484041" y="4443718"/>
            <a:ext cx="3034359" cy="168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+mn-ea"/>
              </a:rPr>
              <a:t>相对于贪婪算法</a:t>
            </a:r>
            <a:endParaRPr lang="en-US" altLang="zh-CN" sz="2400" b="0" i="0" dirty="0">
              <a:effectLst/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+mn-ea"/>
              </a:rPr>
              <a:t>其收敛速度更快，</a:t>
            </a:r>
            <a:endParaRPr lang="en-US" altLang="zh-CN" sz="2400" b="0" i="0" dirty="0">
              <a:effectLst/>
              <a:highlight>
                <a:srgbClr val="FFFFFF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+mn-ea"/>
              </a:rPr>
              <a:t>需要的迭代次数更少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123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EE9AF2-C974-0251-784A-18613E59B617}"/>
              </a:ext>
            </a:extLst>
          </p:cNvPr>
          <p:cNvSpPr/>
          <p:nvPr/>
        </p:nvSpPr>
        <p:spPr>
          <a:xfrm>
            <a:off x="6743750" y="1313555"/>
            <a:ext cx="5240346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15169-0888-B3D0-26A0-AC5C37DF039D}"/>
              </a:ext>
            </a:extLst>
          </p:cNvPr>
          <p:cNvSpPr txBox="1"/>
          <p:nvPr/>
        </p:nvSpPr>
        <p:spPr>
          <a:xfrm>
            <a:off x="6435420" y="1457934"/>
            <a:ext cx="559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灵敏度分析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24FF79-4C3E-1153-356F-3F0F926D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05" y="1457934"/>
            <a:ext cx="6227515" cy="467063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4A100BF-0260-A4F2-DFEC-2A2CF930958F}"/>
              </a:ext>
            </a:extLst>
          </p:cNvPr>
          <p:cNvSpPr txBox="1"/>
          <p:nvPr/>
        </p:nvSpPr>
        <p:spPr>
          <a:xfrm>
            <a:off x="7090623" y="2412949"/>
            <a:ext cx="4546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Alpha</a:t>
            </a:r>
            <a:r>
              <a:rPr lang="zh-CN" altLang="en-US" sz="28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、</a:t>
            </a:r>
            <a:r>
              <a:rPr lang="en-US" altLang="zh-CN" sz="28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Beta</a:t>
            </a:r>
            <a:r>
              <a:rPr lang="zh-CN" altLang="en-US" sz="2800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、信息素浓度</a:t>
            </a:r>
            <a:endParaRPr lang="zh-CN" altLang="en-US" sz="28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16B737-A069-5733-9C9B-05984AB9B8B9}"/>
              </a:ext>
            </a:extLst>
          </p:cNvPr>
          <p:cNvSpPr txBox="1"/>
          <p:nvPr/>
        </p:nvSpPr>
        <p:spPr>
          <a:xfrm>
            <a:off x="6857999" y="3244853"/>
            <a:ext cx="51751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Alpha </a:t>
            </a:r>
            <a:r>
              <a:rPr lang="zh-CN" altLang="en-US" sz="2800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参数控制信息素的重要性</a:t>
            </a:r>
            <a:endParaRPr lang="en-US" altLang="zh-CN" sz="2800" dirty="0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Beta </a:t>
            </a:r>
            <a:r>
              <a:rPr lang="zh-CN" altLang="en-US" sz="2800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参数控制启发式信息的影响力</a:t>
            </a:r>
            <a:endParaRPr lang="en-US" altLang="zh-CN" sz="2800" dirty="0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较低的蒸发率有助于保留有价值的路径信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906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EE9AF2-C974-0251-784A-18613E59B617}"/>
              </a:ext>
            </a:extLst>
          </p:cNvPr>
          <p:cNvSpPr/>
          <p:nvPr/>
        </p:nvSpPr>
        <p:spPr>
          <a:xfrm>
            <a:off x="1779724" y="1244602"/>
            <a:ext cx="4143408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D5E1D5-899B-A85E-800A-3D0071255A0F}"/>
              </a:ext>
            </a:extLst>
          </p:cNvPr>
          <p:cNvSpPr/>
          <p:nvPr/>
        </p:nvSpPr>
        <p:spPr>
          <a:xfrm>
            <a:off x="6092257" y="1244602"/>
            <a:ext cx="5766718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24F984-0DDF-ABA2-8901-2335300F6523}"/>
              </a:ext>
            </a:extLst>
          </p:cNvPr>
          <p:cNvSpPr txBox="1"/>
          <p:nvPr/>
        </p:nvSpPr>
        <p:spPr>
          <a:xfrm>
            <a:off x="1557265" y="1371341"/>
            <a:ext cx="4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问题三定义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0EBCDA2-1A76-E633-D0D6-9F8E404B39B7}"/>
              </a:ext>
            </a:extLst>
          </p:cNvPr>
          <p:cNvCxnSpPr>
            <a:cxnSpLocks/>
            <a:stCxn id="25" idx="2"/>
            <a:endCxn id="11" idx="0"/>
          </p:cNvCxnSpPr>
          <p:nvPr/>
        </p:nvCxnSpPr>
        <p:spPr>
          <a:xfrm>
            <a:off x="853360" y="3668820"/>
            <a:ext cx="0" cy="383668"/>
          </a:xfrm>
          <a:prstGeom prst="straightConnector1">
            <a:avLst/>
          </a:prstGeom>
          <a:ln w="76200">
            <a:solidFill>
              <a:srgbClr val="D3B3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852C571-7CC6-06E2-178B-B4B5AD6860B7}"/>
              </a:ext>
            </a:extLst>
          </p:cNvPr>
          <p:cNvSpPr txBox="1"/>
          <p:nvPr/>
        </p:nvSpPr>
        <p:spPr>
          <a:xfrm>
            <a:off x="6373386" y="1371341"/>
            <a:ext cx="504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模型构建</a:t>
            </a:r>
            <a:r>
              <a:rPr lang="en-US" altLang="zh-CN" sz="3600" b="1" dirty="0"/>
              <a:t>——4</a:t>
            </a:r>
            <a:r>
              <a:rPr lang="zh-CN" altLang="en-US" sz="3600" b="1" dirty="0"/>
              <a:t>类约束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3630E6B-D795-AABB-02A7-A744F1D04598}"/>
              </a:ext>
            </a:extLst>
          </p:cNvPr>
          <p:cNvGrpSpPr/>
          <p:nvPr/>
        </p:nvGrpSpPr>
        <p:grpSpPr>
          <a:xfrm>
            <a:off x="273766" y="4052488"/>
            <a:ext cx="1159188" cy="1022812"/>
            <a:chOff x="2168382" y="9426846"/>
            <a:chExt cx="3825142" cy="337512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CB10F9B-57C0-9170-C729-C31BE0A91338}"/>
                </a:ext>
              </a:extLst>
            </p:cNvPr>
            <p:cNvSpPr/>
            <p:nvPr/>
          </p:nvSpPr>
          <p:spPr>
            <a:xfrm>
              <a:off x="2168382" y="9426846"/>
              <a:ext cx="3825142" cy="3375123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tx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CC0BF05-DCAA-753A-91C6-2E940780312A}"/>
                </a:ext>
              </a:extLst>
            </p:cNvPr>
            <p:cNvSpPr txBox="1"/>
            <p:nvPr/>
          </p:nvSpPr>
          <p:spPr>
            <a:xfrm>
              <a:off x="2363928" y="11796585"/>
              <a:ext cx="3434048" cy="863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图书馆出货处</a:t>
              </a:r>
            </a:p>
          </p:txBody>
        </p: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9F05F258-C1CA-AAA1-9EB6-79AA3337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28451" y="9732989"/>
              <a:ext cx="1905000" cy="1905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D6E1F5-B498-72E4-F91F-8900AB3CC64A}"/>
              </a:ext>
            </a:extLst>
          </p:cNvPr>
          <p:cNvGrpSpPr/>
          <p:nvPr/>
        </p:nvGrpSpPr>
        <p:grpSpPr>
          <a:xfrm>
            <a:off x="273684" y="5456432"/>
            <a:ext cx="1159188" cy="1022812"/>
            <a:chOff x="2317403" y="13673674"/>
            <a:chExt cx="3527098" cy="311214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BE9C9A4-31B3-ECA2-44C1-549D01921C6D}"/>
                </a:ext>
              </a:extLst>
            </p:cNvPr>
            <p:cNvGrpSpPr/>
            <p:nvPr/>
          </p:nvGrpSpPr>
          <p:grpSpPr>
            <a:xfrm>
              <a:off x="2317403" y="13673674"/>
              <a:ext cx="3527098" cy="3112144"/>
              <a:chOff x="2168381" y="13542184"/>
              <a:chExt cx="3825141" cy="3375124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9FB4A783-9436-7632-76BD-B189541781A0}"/>
                  </a:ext>
                </a:extLst>
              </p:cNvPr>
              <p:cNvSpPr/>
              <p:nvPr/>
            </p:nvSpPr>
            <p:spPr>
              <a:xfrm>
                <a:off x="2168381" y="13542184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9FBB76-6492-8C1B-89E0-23FB7B42264E}"/>
                  </a:ext>
                </a:extLst>
              </p:cNvPr>
              <p:cNvSpPr txBox="1"/>
              <p:nvPr/>
            </p:nvSpPr>
            <p:spPr>
              <a:xfrm>
                <a:off x="2363930" y="15903681"/>
                <a:ext cx="3434047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学生</a:t>
                </a:r>
                <a:r>
                  <a:rPr lang="zh-CN" altLang="en-US" sz="105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信箱</a:t>
                </a:r>
                <a:endPara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F9B34AA-58A8-469F-A9F9-83876C580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02669" y="14130562"/>
              <a:ext cx="1756566" cy="1722124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38153E-C1F1-1325-D4E4-0E85ED28E8CE}"/>
              </a:ext>
            </a:extLst>
          </p:cNvPr>
          <p:cNvGrpSpPr/>
          <p:nvPr/>
        </p:nvGrpSpPr>
        <p:grpSpPr>
          <a:xfrm>
            <a:off x="273766" y="2646008"/>
            <a:ext cx="1159188" cy="1022812"/>
            <a:chOff x="2168381" y="5198691"/>
            <a:chExt cx="3825141" cy="3375124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17156160-FCB6-13B9-5429-1EB8543DF5AC}"/>
                </a:ext>
              </a:extLst>
            </p:cNvPr>
            <p:cNvSpPr/>
            <p:nvPr/>
          </p:nvSpPr>
          <p:spPr>
            <a:xfrm>
              <a:off x="2168381" y="5198691"/>
              <a:ext cx="3825141" cy="3375124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2D3E681-84B7-01A0-D7FA-B68036A90EAC}"/>
                </a:ext>
              </a:extLst>
            </p:cNvPr>
            <p:cNvSpPr txBox="1"/>
            <p:nvPr/>
          </p:nvSpPr>
          <p:spPr>
            <a:xfrm>
              <a:off x="2636335" y="7610646"/>
              <a:ext cx="2889229" cy="863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中转站</a:t>
              </a:r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63E7894C-BB94-858E-6765-E9DB5B63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77991" y="5504832"/>
              <a:ext cx="2005920" cy="200592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8C8E220-F457-14E1-8DB1-85B8FBBD194D}"/>
              </a:ext>
            </a:extLst>
          </p:cNvPr>
          <p:cNvGrpSpPr/>
          <p:nvPr/>
        </p:nvGrpSpPr>
        <p:grpSpPr>
          <a:xfrm>
            <a:off x="219074" y="1242065"/>
            <a:ext cx="1268572" cy="1022812"/>
            <a:chOff x="1987909" y="1083355"/>
            <a:chExt cx="4186084" cy="3375124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4FAC0E83-0200-2B67-01A6-9AD1A18C0D74}"/>
                </a:ext>
              </a:extLst>
            </p:cNvPr>
            <p:cNvSpPr/>
            <p:nvPr/>
          </p:nvSpPr>
          <p:spPr>
            <a:xfrm>
              <a:off x="2168381" y="1083355"/>
              <a:ext cx="3825141" cy="3375124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877E933-C4AB-3797-E8AA-2BABD424964C}"/>
                </a:ext>
              </a:extLst>
            </p:cNvPr>
            <p:cNvSpPr txBox="1"/>
            <p:nvPr/>
          </p:nvSpPr>
          <p:spPr>
            <a:xfrm>
              <a:off x="1987909" y="3442136"/>
              <a:ext cx="4186084" cy="863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书架</a:t>
              </a:r>
            </a:p>
          </p:txBody>
        </p:sp>
        <p:pic>
          <p:nvPicPr>
            <p:cNvPr id="31" name="图形 30">
              <a:extLst>
                <a:ext uri="{FF2B5EF4-FFF2-40B4-BE49-F238E27FC236}">
                  <a16:creationId xmlns:a16="http://schemas.microsoft.com/office/drawing/2014/main" id="{CAFACBFD-A5E6-8656-5AB8-BCCFA92C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65420" y="1595057"/>
              <a:ext cx="1631062" cy="1631062"/>
            </a:xfrm>
            <a:prstGeom prst="rect">
              <a:avLst/>
            </a:prstGeom>
          </p:spPr>
        </p:pic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0B5FC442-B1E9-B118-7B07-B45246E09DB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6000"/>
          </a:blip>
          <a:stretch>
            <a:fillRect/>
          </a:stretch>
        </p:blipFill>
        <p:spPr>
          <a:xfrm>
            <a:off x="145531" y="1119509"/>
            <a:ext cx="1415658" cy="123814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2195B4E-2A48-8911-0743-5B28B0C762A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6000"/>
          </a:blip>
          <a:stretch>
            <a:fillRect/>
          </a:stretch>
        </p:blipFill>
        <p:spPr>
          <a:xfrm>
            <a:off x="145531" y="5435511"/>
            <a:ext cx="1415658" cy="123814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27118F7-F8DD-A731-A4B0-A1A0B98D0A85}"/>
              </a:ext>
            </a:extLst>
          </p:cNvPr>
          <p:cNvSpPr txBox="1"/>
          <p:nvPr/>
        </p:nvSpPr>
        <p:spPr>
          <a:xfrm>
            <a:off x="1870736" y="2188396"/>
            <a:ext cx="39077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effectLst/>
                <a:latin typeface="Courier New" panose="02070309020205020404" pitchFamily="49" charset="0"/>
              </a:rPr>
              <a:t>从起始位置出发，先前往储位取下装有预定订单中书籍的托盘，然后送往挑选处将订单中需要的书籍挑选出去，挑选完成之后，如果托盘中没有书籍，则前往托盘回收处，如果仍然有书籍，则将托盘送回货架上</a:t>
            </a:r>
            <a:endParaRPr lang="en-US" altLang="zh-CN" sz="2400" b="0" i="0" dirty="0">
              <a:effectLst/>
              <a:latin typeface="Courier New" panose="02070309020205020404" pitchFamily="49" charset="0"/>
            </a:endParaRPr>
          </a:p>
          <a:p>
            <a:endParaRPr lang="en-US" altLang="zh-CN" sz="2400" b="0" i="0" dirty="0">
              <a:effectLst/>
              <a:latin typeface="Courier New" panose="02070309020205020404" pitchFamily="49" charset="0"/>
            </a:endParaRPr>
          </a:p>
          <a:p>
            <a:pPr algn="ctr"/>
            <a:r>
              <a:rPr lang="zh-CN" altLang="en-US" sz="24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托盘运行总路径长度最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短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451925-1C78-BF78-F4EB-34D79CFBCDB9}"/>
              </a:ext>
            </a:extLst>
          </p:cNvPr>
          <p:cNvSpPr txBox="1"/>
          <p:nvPr/>
        </p:nvSpPr>
        <p:spPr>
          <a:xfrm>
            <a:off x="6659024" y="2386236"/>
            <a:ext cx="4757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托盘内书本数量与预约订单匹配约束</a:t>
            </a:r>
            <a:endParaRPr lang="zh-CN" altLang="en-US" sz="2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72FD36-A8B2-5609-DF02-52E913D522A4}"/>
              </a:ext>
            </a:extLst>
          </p:cNvPr>
          <p:cNvSpPr txBox="1"/>
          <p:nvPr/>
        </p:nvSpPr>
        <p:spPr>
          <a:xfrm>
            <a:off x="6659024" y="3299195"/>
            <a:ext cx="4757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托盘与书籍挑选节点的匹配</a:t>
            </a:r>
            <a:endParaRPr lang="zh-CN" altLang="en-US" sz="20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024F557-7DCB-548F-7415-FD529BFB4AA2}"/>
              </a:ext>
            </a:extLst>
          </p:cNvPr>
          <p:cNvSpPr txBox="1"/>
          <p:nvPr/>
        </p:nvSpPr>
        <p:spPr>
          <a:xfrm>
            <a:off x="6305047" y="4212154"/>
            <a:ext cx="5465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如果托盘还有书籍，则需要放到空储位节点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514E6A0-37FE-8E91-7CD8-049645682787}"/>
              </a:ext>
            </a:extLst>
          </p:cNvPr>
          <p:cNvSpPr txBox="1"/>
          <p:nvPr/>
        </p:nvSpPr>
        <p:spPr>
          <a:xfrm>
            <a:off x="6137074" y="5125112"/>
            <a:ext cx="5801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若托盘无书籍，则考虑托盘与回收节点的匹配</a:t>
            </a:r>
          </a:p>
        </p:txBody>
      </p:sp>
    </p:spTree>
    <p:extLst>
      <p:ext uri="{BB962C8B-B14F-4D97-AF65-F5344CB8AC3E}">
        <p14:creationId xmlns:p14="http://schemas.microsoft.com/office/powerpoint/2010/main" val="389732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01F47EB-B72D-B5FC-9449-6B2E2E9289B2}"/>
              </a:ext>
            </a:extLst>
          </p:cNvPr>
          <p:cNvSpPr txBox="1"/>
          <p:nvPr/>
        </p:nvSpPr>
        <p:spPr>
          <a:xfrm>
            <a:off x="3574523" y="1004766"/>
            <a:ext cx="504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模型构建</a:t>
            </a:r>
            <a:r>
              <a:rPr lang="en-US" altLang="zh-CN" sz="3600" b="1" dirty="0"/>
              <a:t>——4</a:t>
            </a:r>
            <a:r>
              <a:rPr lang="zh-CN" altLang="en-US" sz="3600" b="1" dirty="0"/>
              <a:t>类约束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241EA1-A32F-B4AA-DA83-E7ADAA64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3" y="1684271"/>
            <a:ext cx="5010305" cy="4690876"/>
          </a:xfrm>
          <a:prstGeom prst="roundRect">
            <a:avLst>
              <a:gd name="adj" fmla="val 5025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136D5D-AB74-1219-020E-8E645B95DC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48"/>
          <a:stretch/>
        </p:blipFill>
        <p:spPr>
          <a:xfrm>
            <a:off x="1836132" y="2127405"/>
            <a:ext cx="7116344" cy="4280916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C7E312-F9EA-E6FC-E4F5-A0850FCDC8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104"/>
          <a:stretch/>
        </p:blipFill>
        <p:spPr>
          <a:xfrm>
            <a:off x="4107047" y="1681428"/>
            <a:ext cx="6248821" cy="4696562"/>
          </a:xfrm>
          <a:prstGeom prst="roundRect">
            <a:avLst>
              <a:gd name="adj" fmla="val 8825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A85FCC-03F1-097C-D699-273CA59594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982"/>
          <a:stretch/>
        </p:blipFill>
        <p:spPr>
          <a:xfrm>
            <a:off x="5828065" y="2206700"/>
            <a:ext cx="6248821" cy="4168447"/>
          </a:xfrm>
          <a:prstGeom prst="roundRect">
            <a:avLst>
              <a:gd name="adj" fmla="val 6641"/>
            </a:avLst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041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4F18D771-E1C1-0DA8-3FB4-4A7272991A6C}"/>
              </a:ext>
            </a:extLst>
          </p:cNvPr>
          <p:cNvGrpSpPr/>
          <p:nvPr/>
        </p:nvGrpSpPr>
        <p:grpSpPr>
          <a:xfrm>
            <a:off x="989892" y="2561649"/>
            <a:ext cx="3859030" cy="3859028"/>
            <a:chOff x="3445398" y="2001000"/>
            <a:chExt cx="4192925" cy="4192925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560A654C-0340-3A88-3572-D6CB0BBDD69C}"/>
                </a:ext>
              </a:extLst>
            </p:cNvPr>
            <p:cNvSpPr/>
            <p:nvPr/>
          </p:nvSpPr>
          <p:spPr>
            <a:xfrm>
              <a:off x="3445398" y="2001000"/>
              <a:ext cx="4192925" cy="4192925"/>
            </a:xfrm>
            <a:prstGeom prst="round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81B1DD1-032A-5339-0D37-44508950F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030" y="2358248"/>
              <a:ext cx="3677661" cy="2822786"/>
            </a:xfrm>
            <a:prstGeom prst="round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D0FC26F-68A5-39F7-750C-215742DEE502}"/>
                </a:ext>
              </a:extLst>
            </p:cNvPr>
            <p:cNvSpPr txBox="1"/>
            <p:nvPr/>
          </p:nvSpPr>
          <p:spPr>
            <a:xfrm>
              <a:off x="4029345" y="5509824"/>
              <a:ext cx="30250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/>
                <a:t>小地图验证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71B9FD6-E95B-917E-3B5C-563DFE1E6319}"/>
              </a:ext>
            </a:extLst>
          </p:cNvPr>
          <p:cNvGrpSpPr/>
          <p:nvPr/>
        </p:nvGrpSpPr>
        <p:grpSpPr>
          <a:xfrm>
            <a:off x="4484147" y="1064422"/>
            <a:ext cx="6097604" cy="1134969"/>
            <a:chOff x="4484147" y="1064422"/>
            <a:chExt cx="6097604" cy="113496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550A99C-E9A2-19A5-51EC-2598731DDC3F}"/>
                </a:ext>
              </a:extLst>
            </p:cNvPr>
            <p:cNvSpPr txBox="1"/>
            <p:nvPr/>
          </p:nvSpPr>
          <p:spPr>
            <a:xfrm>
              <a:off x="4484147" y="1064422"/>
              <a:ext cx="609760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i="0" dirty="0">
                  <a:effectLst/>
                  <a:latin typeface="Courier New" panose="02070309020205020404" pitchFamily="49" charset="0"/>
                </a:rPr>
                <a:t>预定书籍 </a:t>
              </a:r>
              <a:r>
                <a:rPr lang="en-US" altLang="zh-CN" sz="3200" b="1" i="0" dirty="0">
                  <a:effectLst/>
                  <a:latin typeface="Times New Roman" panose="02020603050405020304" pitchFamily="18" charset="0"/>
                </a:rPr>
                <a:t>= </a:t>
              </a:r>
              <a:r>
                <a:rPr lang="zh-CN" altLang="en-US" sz="3200" b="1" i="0" dirty="0">
                  <a:effectLst/>
                  <a:latin typeface="Courier New" panose="02070309020205020404" pitchFamily="49" charset="0"/>
                </a:rPr>
                <a:t>当前处理书籍</a:t>
              </a:r>
              <a:endParaRPr lang="zh-CN" altLang="en-US" sz="3200" b="1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F541BEF-0A3C-3EE0-465A-44AD74A631A2}"/>
                </a:ext>
              </a:extLst>
            </p:cNvPr>
            <p:cNvSpPr txBox="1"/>
            <p:nvPr/>
          </p:nvSpPr>
          <p:spPr>
            <a:xfrm>
              <a:off x="4484147" y="1614616"/>
              <a:ext cx="609760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i="0" dirty="0">
                  <a:effectLst/>
                  <a:latin typeface="Courier New" panose="02070309020205020404" pitchFamily="49" charset="0"/>
                </a:rPr>
                <a:t>预定书籍 </a:t>
              </a:r>
              <a:r>
                <a:rPr lang="en-US" altLang="zh-CN" sz="3200" b="1" i="0" dirty="0">
                  <a:effectLst/>
                  <a:latin typeface="Times New Roman" panose="02020603050405020304" pitchFamily="18" charset="0"/>
                </a:rPr>
                <a:t>&gt; </a:t>
              </a:r>
              <a:r>
                <a:rPr lang="zh-CN" altLang="en-US" sz="3200" b="1" i="0" dirty="0">
                  <a:effectLst/>
                  <a:latin typeface="Courier New" panose="02070309020205020404" pitchFamily="49" charset="0"/>
                </a:rPr>
                <a:t>当前处理书籍</a:t>
              </a:r>
              <a:endParaRPr lang="zh-CN" altLang="en-US" sz="3200" b="1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45630F1-89D5-8F18-274F-1612E2CAB07A}"/>
              </a:ext>
            </a:extLst>
          </p:cNvPr>
          <p:cNvGrpSpPr/>
          <p:nvPr/>
        </p:nvGrpSpPr>
        <p:grpSpPr>
          <a:xfrm>
            <a:off x="7393170" y="2561649"/>
            <a:ext cx="3859030" cy="3859028"/>
            <a:chOff x="7785022" y="2056676"/>
            <a:chExt cx="4192925" cy="4192925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E23A0B4-12EE-2F10-BDC6-7813690D4E53}"/>
                </a:ext>
              </a:extLst>
            </p:cNvPr>
            <p:cNvSpPr/>
            <p:nvPr/>
          </p:nvSpPr>
          <p:spPr>
            <a:xfrm>
              <a:off x="7785022" y="2056676"/>
              <a:ext cx="4192925" cy="4192925"/>
            </a:xfrm>
            <a:prstGeom prst="round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B2FF2A7-4332-6D87-E71F-D6FCC351C41A}"/>
                </a:ext>
              </a:extLst>
            </p:cNvPr>
            <p:cNvSpPr txBox="1"/>
            <p:nvPr/>
          </p:nvSpPr>
          <p:spPr>
            <a:xfrm>
              <a:off x="8237793" y="5565500"/>
              <a:ext cx="32873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dirty="0"/>
                <a:t>大地图测试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9EEA718-4675-6417-A5D6-5186F9CDD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815" t="14630" r="25851" b="12339"/>
            <a:stretch/>
          </p:blipFill>
          <p:spPr>
            <a:xfrm>
              <a:off x="8062892" y="2148219"/>
              <a:ext cx="3462283" cy="3306064"/>
            </a:xfrm>
            <a:prstGeom prst="rect">
              <a:avLst/>
            </a:prstGeom>
          </p:spPr>
        </p:pic>
      </p:grpSp>
      <p:sp>
        <p:nvSpPr>
          <p:cNvPr id="16" name="箭头: 右 15">
            <a:extLst>
              <a:ext uri="{FF2B5EF4-FFF2-40B4-BE49-F238E27FC236}">
                <a16:creationId xmlns:a16="http://schemas.microsoft.com/office/drawing/2014/main" id="{C92536A5-E8F6-F569-05C9-65C648D5A389}"/>
              </a:ext>
            </a:extLst>
          </p:cNvPr>
          <p:cNvSpPr/>
          <p:nvPr/>
        </p:nvSpPr>
        <p:spPr>
          <a:xfrm>
            <a:off x="5123040" y="4073525"/>
            <a:ext cx="1945920" cy="625475"/>
          </a:xfrm>
          <a:prstGeom prst="rightArrow">
            <a:avLst/>
          </a:prstGeom>
          <a:solidFill>
            <a:srgbClr val="F5F5F5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8892B6-FE30-6498-34E2-BA42225B21D2}"/>
              </a:ext>
            </a:extLst>
          </p:cNvPr>
          <p:cNvSpPr txBox="1"/>
          <p:nvPr/>
        </p:nvSpPr>
        <p:spPr>
          <a:xfrm>
            <a:off x="2048398" y="1339519"/>
            <a:ext cx="20791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Courier New" panose="02070309020205020404" pitchFamily="49" charset="0"/>
              </a:rPr>
              <a:t>分类处理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711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EE9AF2-C974-0251-784A-18613E59B617}"/>
              </a:ext>
            </a:extLst>
          </p:cNvPr>
          <p:cNvSpPr/>
          <p:nvPr/>
        </p:nvSpPr>
        <p:spPr>
          <a:xfrm>
            <a:off x="551375" y="1244602"/>
            <a:ext cx="11089250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15169-0888-B3D0-26A0-AC5C37DF039D}"/>
              </a:ext>
            </a:extLst>
          </p:cNvPr>
          <p:cNvSpPr txBox="1"/>
          <p:nvPr/>
        </p:nvSpPr>
        <p:spPr>
          <a:xfrm>
            <a:off x="3293395" y="1371341"/>
            <a:ext cx="560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 PULP </a:t>
            </a:r>
            <a:r>
              <a:rPr lang="zh-CN" altLang="en-US" sz="3600" b="1" dirty="0"/>
              <a:t>库结果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B70DD6-356D-D179-A87F-32F62C65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93" y="2684988"/>
            <a:ext cx="1475915" cy="25164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311B1BB-3A8E-51CC-C39B-B7673330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416" y="2603100"/>
            <a:ext cx="3385291" cy="25983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D569C8-CFBD-E586-7A6B-4A776F7E0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215" y="2654136"/>
            <a:ext cx="3385290" cy="25574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E600463-9A04-9552-6EA7-952A209AE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5013" y="2684988"/>
            <a:ext cx="1530152" cy="251648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4757FDF-DE88-0D5C-7CB5-EBABF86291CE}"/>
              </a:ext>
            </a:extLst>
          </p:cNvPr>
          <p:cNvSpPr txBox="1"/>
          <p:nvPr/>
        </p:nvSpPr>
        <p:spPr>
          <a:xfrm>
            <a:off x="1780920" y="5290232"/>
            <a:ext cx="3337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Example 1</a:t>
            </a:r>
            <a:endParaRPr lang="zh-CN" altLang="en-US" sz="36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BAC6A35-F7EB-A777-586F-E688C618BCB6}"/>
              </a:ext>
            </a:extLst>
          </p:cNvPr>
          <p:cNvSpPr txBox="1"/>
          <p:nvPr/>
        </p:nvSpPr>
        <p:spPr>
          <a:xfrm>
            <a:off x="7356220" y="5290232"/>
            <a:ext cx="3337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Example 2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771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67EE530E-6B7A-7A1D-D135-3F7DADAB827A}"/>
              </a:ext>
            </a:extLst>
          </p:cNvPr>
          <p:cNvSpPr/>
          <p:nvPr/>
        </p:nvSpPr>
        <p:spPr>
          <a:xfrm>
            <a:off x="881575" y="4031116"/>
            <a:ext cx="11089250" cy="271348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EE9AF2-C974-0251-784A-18613E59B617}"/>
              </a:ext>
            </a:extLst>
          </p:cNvPr>
          <p:cNvSpPr/>
          <p:nvPr/>
        </p:nvSpPr>
        <p:spPr>
          <a:xfrm>
            <a:off x="881575" y="967031"/>
            <a:ext cx="11089250" cy="271348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15169-0888-B3D0-26A0-AC5C37DF039D}"/>
              </a:ext>
            </a:extLst>
          </p:cNvPr>
          <p:cNvSpPr txBox="1"/>
          <p:nvPr/>
        </p:nvSpPr>
        <p:spPr>
          <a:xfrm>
            <a:off x="40339" y="1757122"/>
            <a:ext cx="738664" cy="43534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3600" b="1" dirty="0"/>
              <a:t> PULP </a:t>
            </a:r>
            <a:r>
              <a:rPr lang="zh-CN" altLang="en-US" sz="3600" b="1" dirty="0"/>
              <a:t>库结果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757FDF-DE88-0D5C-7CB5-EBABF86291CE}"/>
              </a:ext>
            </a:extLst>
          </p:cNvPr>
          <p:cNvSpPr txBox="1"/>
          <p:nvPr/>
        </p:nvSpPr>
        <p:spPr>
          <a:xfrm>
            <a:off x="1062411" y="3286719"/>
            <a:ext cx="1108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zh-CN" sz="2400" b="1" dirty="0"/>
              <a:t>Example 3:  </a:t>
            </a:r>
            <a:r>
              <a:rPr lang="zh-CN" altLang="en-US" sz="2400" dirty="0">
                <a:effectLst/>
                <a:latin typeface="Courier New" panose="02070309020205020404" pitchFamily="49" charset="0"/>
              </a:rPr>
              <a:t>所有托盘被运到挑拣处并到达回收处的总路程为 </a:t>
            </a:r>
            <a:r>
              <a:rPr lang="en-US" altLang="zh-CN" sz="2400" dirty="0">
                <a:effectLst/>
                <a:latin typeface="Times New Roman" panose="02020603050405020304" pitchFamily="18" charset="0"/>
              </a:rPr>
              <a:t>370</a:t>
            </a:r>
            <a:endParaRPr lang="zh-CN" altLang="en-US" sz="2400" dirty="0"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757FDF-DE88-0D5C-7CB5-EBABF86291CE}"/>
              </a:ext>
            </a:extLst>
          </p:cNvPr>
          <p:cNvSpPr txBox="1"/>
          <p:nvPr/>
        </p:nvSpPr>
        <p:spPr>
          <a:xfrm>
            <a:off x="1062411" y="6301260"/>
            <a:ext cx="1108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zh-CN" sz="2400" b="1" dirty="0"/>
              <a:t>Example 4: </a:t>
            </a:r>
            <a:r>
              <a:rPr lang="zh-CN" altLang="en-US" sz="2400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三步的距离如上图所示</a:t>
            </a:r>
            <a:endParaRPr lang="zh-CN" altLang="en-US" sz="2400" dirty="0">
              <a:effectLst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B7E1CA-7889-FA39-8E23-AE3D23801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10"/>
          <a:stretch/>
        </p:blipFill>
        <p:spPr>
          <a:xfrm>
            <a:off x="1247019" y="4183145"/>
            <a:ext cx="4478767" cy="21181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B0D04B-98CD-F2AC-A3CA-1DA3D5E9D4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7" t="1463" r="2127" b="52526"/>
          <a:stretch/>
        </p:blipFill>
        <p:spPr>
          <a:xfrm>
            <a:off x="6422539" y="4181440"/>
            <a:ext cx="2717341" cy="211982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4653CFF-B4B5-3610-360F-EBA6B8F29844}"/>
              </a:ext>
            </a:extLst>
          </p:cNvPr>
          <p:cNvGrpSpPr/>
          <p:nvPr/>
        </p:nvGrpSpPr>
        <p:grpSpPr>
          <a:xfrm>
            <a:off x="1247019" y="1119597"/>
            <a:ext cx="4451818" cy="2167122"/>
            <a:chOff x="1247019" y="1119597"/>
            <a:chExt cx="4451818" cy="216712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1791F95-198A-880C-959F-92EBBA1A9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3353"/>
            <a:stretch/>
          </p:blipFill>
          <p:spPr>
            <a:xfrm>
              <a:off x="1247019" y="1119597"/>
              <a:ext cx="4451818" cy="216712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D281622-4B4D-849C-60FB-43F09E808315}"/>
                </a:ext>
              </a:extLst>
            </p:cNvPr>
            <p:cNvSpPr/>
            <p:nvPr/>
          </p:nvSpPr>
          <p:spPr>
            <a:xfrm>
              <a:off x="4622800" y="1202035"/>
              <a:ext cx="499533" cy="25382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2F8DBD0-9B81-5D16-5769-98590D6FEA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636"/>
          <a:stretch/>
        </p:blipFill>
        <p:spPr>
          <a:xfrm>
            <a:off x="5698836" y="1144652"/>
            <a:ext cx="6005348" cy="211701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634D5F1-806B-2E9F-8AE7-7F6B93CC7BEA}"/>
              </a:ext>
            </a:extLst>
          </p:cNvPr>
          <p:cNvSpPr/>
          <p:nvPr/>
        </p:nvSpPr>
        <p:spPr>
          <a:xfrm>
            <a:off x="6420656" y="4178412"/>
            <a:ext cx="839126" cy="1164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5EB344-86B8-8C52-7332-27B6943D2A19}"/>
              </a:ext>
            </a:extLst>
          </p:cNvPr>
          <p:cNvSpPr/>
          <p:nvPr/>
        </p:nvSpPr>
        <p:spPr>
          <a:xfrm>
            <a:off x="4784437" y="4181440"/>
            <a:ext cx="452581" cy="2889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18D0A37-5437-D120-F063-52B01E3B7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" t="49121" r="-1" b="-9"/>
          <a:stretch/>
        </p:blipFill>
        <p:spPr>
          <a:xfrm>
            <a:off x="9139880" y="4181440"/>
            <a:ext cx="2510804" cy="212284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176ED84-B667-62F7-67A6-6E4A3FEFC8AC}"/>
              </a:ext>
            </a:extLst>
          </p:cNvPr>
          <p:cNvSpPr/>
          <p:nvPr/>
        </p:nvSpPr>
        <p:spPr>
          <a:xfrm>
            <a:off x="7358021" y="4208874"/>
            <a:ext cx="1293091" cy="1164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3DAAF4-8F24-DAD2-6630-26F24797D111}"/>
              </a:ext>
            </a:extLst>
          </p:cNvPr>
          <p:cNvSpPr/>
          <p:nvPr/>
        </p:nvSpPr>
        <p:spPr>
          <a:xfrm>
            <a:off x="5698835" y="1157936"/>
            <a:ext cx="6005348" cy="2182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8D6F59-D5D6-7246-C9F6-1C9AD71E82E3}"/>
              </a:ext>
            </a:extLst>
          </p:cNvPr>
          <p:cNvSpPr/>
          <p:nvPr/>
        </p:nvSpPr>
        <p:spPr>
          <a:xfrm>
            <a:off x="9081528" y="4294909"/>
            <a:ext cx="755105" cy="1754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60877C-8D83-61F7-086E-748826D3B4F6}"/>
              </a:ext>
            </a:extLst>
          </p:cNvPr>
          <p:cNvSpPr/>
          <p:nvPr/>
        </p:nvSpPr>
        <p:spPr>
          <a:xfrm>
            <a:off x="9939205" y="4178412"/>
            <a:ext cx="1209086" cy="14695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12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0715169-0888-B3D0-26A0-AC5C37DF039D}"/>
              </a:ext>
            </a:extLst>
          </p:cNvPr>
          <p:cNvSpPr txBox="1"/>
          <p:nvPr/>
        </p:nvSpPr>
        <p:spPr>
          <a:xfrm>
            <a:off x="3220745" y="1007405"/>
            <a:ext cx="560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遗传算法 </a:t>
            </a:r>
            <a:r>
              <a:rPr lang="en-US" altLang="zh-CN" sz="3600" b="1" dirty="0"/>
              <a:t>+ </a:t>
            </a:r>
            <a:r>
              <a:rPr lang="en-US" altLang="zh-CN" sz="3600" b="1" dirty="0" err="1"/>
              <a:t>Deap</a:t>
            </a:r>
            <a:r>
              <a:rPr lang="zh-CN" altLang="en-US" sz="3600" b="1" dirty="0"/>
              <a:t>库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035F195-9D3E-5E54-0409-9F2EB9899221}"/>
              </a:ext>
            </a:extLst>
          </p:cNvPr>
          <p:cNvGrpSpPr/>
          <p:nvPr/>
        </p:nvGrpSpPr>
        <p:grpSpPr>
          <a:xfrm>
            <a:off x="190500" y="1958975"/>
            <a:ext cx="2843775" cy="4279900"/>
            <a:chOff x="190500" y="2108200"/>
            <a:chExt cx="2843775" cy="427990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1EE9AF2-C974-0251-784A-18613E59B617}"/>
                </a:ext>
              </a:extLst>
            </p:cNvPr>
            <p:cNvSpPr/>
            <p:nvPr/>
          </p:nvSpPr>
          <p:spPr>
            <a:xfrm>
              <a:off x="190500" y="2108200"/>
              <a:ext cx="2843775" cy="4279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27B94E8-258E-2FAB-B9D7-1D5ACF6D8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417" t="16359" r="12083" b="7222"/>
            <a:stretch/>
          </p:blipFill>
          <p:spPr>
            <a:xfrm>
              <a:off x="399201" y="2762333"/>
              <a:ext cx="2632824" cy="2414367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71062EF-FDE9-5283-7DFE-1F40C918E317}"/>
              </a:ext>
            </a:extLst>
          </p:cNvPr>
          <p:cNvGrpSpPr/>
          <p:nvPr/>
        </p:nvGrpSpPr>
        <p:grpSpPr>
          <a:xfrm>
            <a:off x="6168650" y="1958975"/>
            <a:ext cx="2843775" cy="4279900"/>
            <a:chOff x="6168650" y="2108200"/>
            <a:chExt cx="2843775" cy="427990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41E901-166D-B1EB-F38F-DB3B36DEE854}"/>
                </a:ext>
              </a:extLst>
            </p:cNvPr>
            <p:cNvSpPr/>
            <p:nvPr/>
          </p:nvSpPr>
          <p:spPr>
            <a:xfrm>
              <a:off x="6168650" y="2108200"/>
              <a:ext cx="2843775" cy="4279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0E5C283-991B-D466-CB4C-2877085E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3350" y="2605479"/>
              <a:ext cx="2674374" cy="2674374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45C49AD-43C7-9574-DA60-3250644E35BA}"/>
              </a:ext>
            </a:extLst>
          </p:cNvPr>
          <p:cNvGrpSpPr/>
          <p:nvPr/>
        </p:nvGrpSpPr>
        <p:grpSpPr>
          <a:xfrm>
            <a:off x="9157725" y="1958975"/>
            <a:ext cx="2843775" cy="4279900"/>
            <a:chOff x="9157725" y="2032611"/>
            <a:chExt cx="2843775" cy="427990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CE3ED93-0727-AD55-6DC1-8CCD2C6C042A}"/>
                </a:ext>
              </a:extLst>
            </p:cNvPr>
            <p:cNvSpPr/>
            <p:nvPr/>
          </p:nvSpPr>
          <p:spPr>
            <a:xfrm>
              <a:off x="9157725" y="2032611"/>
              <a:ext cx="2843775" cy="4279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26ABCF1-AD50-2531-7664-24D3DBB6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200" y="2538804"/>
              <a:ext cx="2632824" cy="2632824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B57B1A6-BDFA-0295-6548-23CFE130582A}"/>
              </a:ext>
            </a:extLst>
          </p:cNvPr>
          <p:cNvGrpSpPr/>
          <p:nvPr/>
        </p:nvGrpSpPr>
        <p:grpSpPr>
          <a:xfrm>
            <a:off x="3179575" y="1958975"/>
            <a:ext cx="2843775" cy="4279900"/>
            <a:chOff x="3565664" y="2185623"/>
            <a:chExt cx="2843775" cy="4279900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55B95DA-D921-5C4A-32BA-4036EF40276C}"/>
                </a:ext>
              </a:extLst>
            </p:cNvPr>
            <p:cNvSpPr/>
            <p:nvPr/>
          </p:nvSpPr>
          <p:spPr>
            <a:xfrm>
              <a:off x="3565664" y="2185623"/>
              <a:ext cx="2843775" cy="42799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9E5EA8B-3EF3-4350-A0C5-F8B4754F1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000" t="19167" r="11458" b="8611"/>
            <a:stretch/>
          </p:blipFill>
          <p:spPr>
            <a:xfrm>
              <a:off x="3735065" y="2829619"/>
              <a:ext cx="2674374" cy="2279794"/>
            </a:xfrm>
            <a:prstGeom prst="rect">
              <a:avLst/>
            </a:prstGeom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9670A73-0C59-CBF8-CB4D-1C14F6F5CB34}"/>
              </a:ext>
            </a:extLst>
          </p:cNvPr>
          <p:cNvSpPr txBox="1"/>
          <p:nvPr/>
        </p:nvSpPr>
        <p:spPr>
          <a:xfrm>
            <a:off x="188249" y="5266109"/>
            <a:ext cx="2843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小地图</a:t>
            </a:r>
            <a:endParaRPr lang="en-US" altLang="zh-CN" sz="2400" b="1" i="0" dirty="0">
              <a:effectLst/>
              <a:latin typeface="Courier New" panose="02070309020205020404" pitchFamily="49" charset="0"/>
            </a:endParaRPr>
          </a:p>
          <a:p>
            <a:pPr algn="ctr"/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预定 </a:t>
            </a:r>
            <a:r>
              <a:rPr lang="en-US" altLang="zh-CN" sz="2400" b="1" i="0" dirty="0">
                <a:effectLst/>
                <a:latin typeface="Times New Roman" panose="02020603050405020304" pitchFamily="18" charset="0"/>
              </a:rPr>
              <a:t>= </a:t>
            </a:r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处理</a:t>
            </a:r>
            <a:endParaRPr lang="zh-CN" altLang="en-US" sz="24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B1D4FB8-3D0E-0F54-0C76-1AB44CEBF6B2}"/>
              </a:ext>
            </a:extLst>
          </p:cNvPr>
          <p:cNvSpPr txBox="1"/>
          <p:nvPr/>
        </p:nvSpPr>
        <p:spPr>
          <a:xfrm>
            <a:off x="3179574" y="5266109"/>
            <a:ext cx="2843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小地图</a:t>
            </a:r>
            <a:endParaRPr lang="en-US" altLang="zh-CN" sz="2400" b="1" i="0" dirty="0">
              <a:effectLst/>
              <a:latin typeface="Courier New" panose="02070309020205020404" pitchFamily="49" charset="0"/>
            </a:endParaRPr>
          </a:p>
          <a:p>
            <a:pPr algn="ctr"/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预定 </a:t>
            </a:r>
            <a:r>
              <a:rPr lang="en-US" altLang="zh-CN" sz="2400" b="1" i="0" dirty="0">
                <a:effectLst/>
                <a:latin typeface="Times New Roman" panose="02020603050405020304" pitchFamily="18" charset="0"/>
              </a:rPr>
              <a:t>&gt; </a:t>
            </a:r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处理</a:t>
            </a:r>
            <a:endParaRPr lang="zh-CN" altLang="en-US" sz="2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B718DCA-CC8E-9742-86C8-EB05F55136E6}"/>
              </a:ext>
            </a:extLst>
          </p:cNvPr>
          <p:cNvSpPr txBox="1"/>
          <p:nvPr/>
        </p:nvSpPr>
        <p:spPr>
          <a:xfrm>
            <a:off x="6168650" y="5266109"/>
            <a:ext cx="2843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大地图</a:t>
            </a:r>
            <a:endParaRPr lang="en-US" altLang="zh-CN" sz="2400" b="1" i="0" dirty="0">
              <a:effectLst/>
              <a:latin typeface="Courier New" panose="02070309020205020404" pitchFamily="49" charset="0"/>
            </a:endParaRPr>
          </a:p>
          <a:p>
            <a:pPr algn="ctr"/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预定 </a:t>
            </a:r>
            <a:r>
              <a:rPr lang="en-US" altLang="zh-CN" sz="2400" b="1" i="0" dirty="0">
                <a:effectLst/>
                <a:latin typeface="Times New Roman" panose="02020603050405020304" pitchFamily="18" charset="0"/>
              </a:rPr>
              <a:t>= </a:t>
            </a:r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处理</a:t>
            </a:r>
            <a:endParaRPr lang="zh-CN" altLang="en-US" sz="24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2FD67D-DD38-CCC3-7823-9590E2C67046}"/>
              </a:ext>
            </a:extLst>
          </p:cNvPr>
          <p:cNvSpPr txBox="1"/>
          <p:nvPr/>
        </p:nvSpPr>
        <p:spPr>
          <a:xfrm>
            <a:off x="9157724" y="5266109"/>
            <a:ext cx="2843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Courier New" panose="02070309020205020404" pitchFamily="49" charset="0"/>
              </a:rPr>
              <a:t>大</a:t>
            </a:r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地图</a:t>
            </a:r>
            <a:endParaRPr lang="en-US" altLang="zh-CN" sz="2400" b="1" i="0" dirty="0">
              <a:effectLst/>
              <a:latin typeface="Courier New" panose="02070309020205020404" pitchFamily="49" charset="0"/>
            </a:endParaRPr>
          </a:p>
          <a:p>
            <a:pPr algn="ctr"/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预定 </a:t>
            </a:r>
            <a:r>
              <a:rPr lang="en-US" altLang="zh-CN" sz="2400" b="1" dirty="0">
                <a:latin typeface="Times New Roman" panose="02020603050405020304" pitchFamily="18" charset="0"/>
              </a:rPr>
              <a:t>&gt; </a:t>
            </a:r>
            <a:r>
              <a:rPr lang="zh-CN" altLang="en-US" sz="2400" b="1" i="0" dirty="0">
                <a:effectLst/>
                <a:latin typeface="Courier New" panose="02070309020205020404" pitchFamily="49" charset="0"/>
              </a:rPr>
              <a:t>处理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761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D5E1D5-899B-A85E-800A-3D0071255A0F}"/>
              </a:ext>
            </a:extLst>
          </p:cNvPr>
          <p:cNvSpPr/>
          <p:nvPr/>
        </p:nvSpPr>
        <p:spPr>
          <a:xfrm>
            <a:off x="324512" y="1702275"/>
            <a:ext cx="11542977" cy="4812564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00F0951-F219-46F3-D5C7-B73A2866D58F}"/>
              </a:ext>
            </a:extLst>
          </p:cNvPr>
          <p:cNvGrpSpPr/>
          <p:nvPr/>
        </p:nvGrpSpPr>
        <p:grpSpPr>
          <a:xfrm>
            <a:off x="666513" y="1588817"/>
            <a:ext cx="5000625" cy="4759865"/>
            <a:chOff x="967538" y="1228865"/>
            <a:chExt cx="5000625" cy="475986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4B581F7-F04D-DFC4-21CF-CAF1FF69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757" y="1228865"/>
              <a:ext cx="4708187" cy="353114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E5861D4-C3C7-D6E4-52C5-2552C3436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538" y="4760005"/>
              <a:ext cx="5000625" cy="1228725"/>
            </a:xfrm>
            <a:prstGeom prst="round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82A7080-67DE-A3D8-49FC-F95BACA82C2D}"/>
              </a:ext>
            </a:extLst>
          </p:cNvPr>
          <p:cNvGrpSpPr/>
          <p:nvPr/>
        </p:nvGrpSpPr>
        <p:grpSpPr>
          <a:xfrm>
            <a:off x="6524863" y="1702275"/>
            <a:ext cx="4800600" cy="4632119"/>
            <a:chOff x="6825888" y="1342323"/>
            <a:chExt cx="4800600" cy="46321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5FB043B-6FA5-5D93-4E16-B164C9029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3372" y="1342323"/>
              <a:ext cx="4405632" cy="330422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A89B5B9-FEB1-BC43-0AB2-4E3F35FBD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5888" y="4774292"/>
              <a:ext cx="4800600" cy="1200150"/>
            </a:xfrm>
            <a:prstGeom prst="round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39F3DC8-783A-F980-14E5-500EF3CEE0C4}"/>
              </a:ext>
            </a:extLst>
          </p:cNvPr>
          <p:cNvSpPr txBox="1"/>
          <p:nvPr/>
        </p:nvSpPr>
        <p:spPr>
          <a:xfrm>
            <a:off x="3293395" y="933891"/>
            <a:ext cx="560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highlight>
                  <a:srgbClr val="FFFFFF"/>
                </a:highlight>
                <a:latin typeface="Courier New" panose="02070309020205020404" pitchFamily="49" charset="0"/>
              </a:rPr>
              <a:t>误差分析</a:t>
            </a:r>
            <a:endParaRPr lang="zh-CN" altLang="en-US" sz="3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3155FA-2D40-DCCF-32DC-FADF226A78F0}"/>
              </a:ext>
            </a:extLst>
          </p:cNvPr>
          <p:cNvSpPr txBox="1"/>
          <p:nvPr/>
        </p:nvSpPr>
        <p:spPr>
          <a:xfrm>
            <a:off x="709610" y="1588817"/>
            <a:ext cx="183039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Example 1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8675A1-293F-B5D2-9241-4D76C694F614}"/>
              </a:ext>
            </a:extLst>
          </p:cNvPr>
          <p:cNvSpPr txBox="1"/>
          <p:nvPr/>
        </p:nvSpPr>
        <p:spPr>
          <a:xfrm>
            <a:off x="6588574" y="1588817"/>
            <a:ext cx="183039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Example 2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7149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A02C9F6-0779-7889-CE2A-0CE0FF6CB57F}"/>
              </a:ext>
            </a:extLst>
          </p:cNvPr>
          <p:cNvSpPr/>
          <p:nvPr/>
        </p:nvSpPr>
        <p:spPr>
          <a:xfrm>
            <a:off x="318525" y="1906418"/>
            <a:ext cx="11695675" cy="4519782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A4349B3-D1C4-A9F8-7BE6-9574FDBD7781}"/>
              </a:ext>
            </a:extLst>
          </p:cNvPr>
          <p:cNvSpPr/>
          <p:nvPr/>
        </p:nvSpPr>
        <p:spPr>
          <a:xfrm>
            <a:off x="3620798" y="2616200"/>
            <a:ext cx="2081460" cy="208145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847E1DF-39F5-7A65-BCAA-410478CF4830}"/>
              </a:ext>
            </a:extLst>
          </p:cNvPr>
          <p:cNvSpPr/>
          <p:nvPr/>
        </p:nvSpPr>
        <p:spPr>
          <a:xfrm>
            <a:off x="9506467" y="2616200"/>
            <a:ext cx="2081460" cy="208145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CFA8275-92F3-DEE5-5C6E-C191EF42EF82}"/>
              </a:ext>
            </a:extLst>
          </p:cNvPr>
          <p:cNvSpPr/>
          <p:nvPr/>
        </p:nvSpPr>
        <p:spPr>
          <a:xfrm>
            <a:off x="6663794" y="2616972"/>
            <a:ext cx="2081460" cy="208145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EECFD7-B1E8-FAF7-0B2D-C4356514C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36" t="-5236" r="-2825" b="10226"/>
          <a:stretch/>
        </p:blipFill>
        <p:spPr>
          <a:xfrm rot="21581526">
            <a:off x="6512125" y="1759355"/>
            <a:ext cx="2393772" cy="2942117"/>
          </a:xfrm>
          <a:prstGeom prst="ellipse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131FE9EE-BD56-1195-D9EC-4FAABD2CE467}"/>
              </a:ext>
            </a:extLst>
          </p:cNvPr>
          <p:cNvSpPr/>
          <p:nvPr/>
        </p:nvSpPr>
        <p:spPr>
          <a:xfrm>
            <a:off x="640740" y="2616200"/>
            <a:ext cx="2081459" cy="208145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730B2E1-DDC6-F0BF-8210-2B0431CCBB3B}"/>
              </a:ext>
            </a:extLst>
          </p:cNvPr>
          <p:cNvSpPr txBox="1"/>
          <p:nvPr/>
        </p:nvSpPr>
        <p:spPr>
          <a:xfrm>
            <a:off x="623814" y="4771334"/>
            <a:ext cx="211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周意尧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C9A87B-58BB-119F-4B1C-954C963C4331}"/>
              </a:ext>
            </a:extLst>
          </p:cNvPr>
          <p:cNvSpPr txBox="1"/>
          <p:nvPr/>
        </p:nvSpPr>
        <p:spPr>
          <a:xfrm>
            <a:off x="3603873" y="4771334"/>
            <a:ext cx="211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+mn-ea"/>
              </a:rPr>
              <a:t>戴承江</a:t>
            </a:r>
            <a:endParaRPr lang="zh-CN" altLang="en-US" sz="36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1E73373-3E7B-0991-F466-5E086E50F248}"/>
              </a:ext>
            </a:extLst>
          </p:cNvPr>
          <p:cNvSpPr txBox="1"/>
          <p:nvPr/>
        </p:nvSpPr>
        <p:spPr>
          <a:xfrm>
            <a:off x="6651356" y="4771334"/>
            <a:ext cx="211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+mn-ea"/>
              </a:rPr>
              <a:t>樊铧纬</a:t>
            </a:r>
            <a:endParaRPr lang="zh-CN" altLang="en-US" sz="36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5B87093-A915-3F65-269E-6BCE2660072C}"/>
              </a:ext>
            </a:extLst>
          </p:cNvPr>
          <p:cNvSpPr txBox="1"/>
          <p:nvPr/>
        </p:nvSpPr>
        <p:spPr>
          <a:xfrm>
            <a:off x="9489542" y="4771334"/>
            <a:ext cx="211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+mn-ea"/>
              </a:rPr>
              <a:t>杨逍宇</a:t>
            </a:r>
            <a:endParaRPr lang="zh-CN" altLang="en-US" sz="36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E37806-BDCD-194C-DCBD-8B4095ECF340}"/>
              </a:ext>
            </a:extLst>
          </p:cNvPr>
          <p:cNvSpPr txBox="1"/>
          <p:nvPr/>
        </p:nvSpPr>
        <p:spPr>
          <a:xfrm>
            <a:off x="1308481" y="1088203"/>
            <a:ext cx="286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团队与分工</a:t>
            </a:r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F533231C-CBFB-D76A-A605-FA0FF81B7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536" y="989993"/>
            <a:ext cx="842750" cy="84275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83DFF44C-41C8-1A81-6295-F82DE6CA1CB7}"/>
              </a:ext>
            </a:extLst>
          </p:cNvPr>
          <p:cNvSpPr txBox="1"/>
          <p:nvPr/>
        </p:nvSpPr>
        <p:spPr>
          <a:xfrm>
            <a:off x="623814" y="5481116"/>
            <a:ext cx="211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问题三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报告撰写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07FDB24-DF97-C547-EB28-9A3276710E82}"/>
              </a:ext>
            </a:extLst>
          </p:cNvPr>
          <p:cNvSpPr txBox="1"/>
          <p:nvPr/>
        </p:nvSpPr>
        <p:spPr>
          <a:xfrm>
            <a:off x="3603873" y="5481116"/>
            <a:ext cx="211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zh-CN" altLang="en-US" dirty="0"/>
              <a:t>问题三</a:t>
            </a:r>
            <a:endParaRPr lang="en-US" altLang="zh-CN" dirty="0"/>
          </a:p>
          <a:p>
            <a:r>
              <a:rPr lang="zh-CN" altLang="en-US" dirty="0"/>
              <a:t>报告撰写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4D9BFEB-1E8A-82AA-840D-0AE76F4FDF8E}"/>
              </a:ext>
            </a:extLst>
          </p:cNvPr>
          <p:cNvSpPr txBox="1"/>
          <p:nvPr/>
        </p:nvSpPr>
        <p:spPr>
          <a:xfrm>
            <a:off x="6651356" y="5481116"/>
            <a:ext cx="211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zh-CN" altLang="en-US" dirty="0"/>
              <a:t>问题二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制作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49C252-DA93-6410-0972-7D29F13871A3}"/>
              </a:ext>
            </a:extLst>
          </p:cNvPr>
          <p:cNvSpPr txBox="1"/>
          <p:nvPr/>
        </p:nvSpPr>
        <p:spPr>
          <a:xfrm>
            <a:off x="9489542" y="5481116"/>
            <a:ext cx="211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zh-CN" altLang="en-US" dirty="0"/>
              <a:t>问题二</a:t>
            </a:r>
            <a:endParaRPr lang="en-US" altLang="zh-CN" dirty="0"/>
          </a:p>
          <a:p>
            <a:r>
              <a:rPr lang="zh-CN" altLang="en-US" dirty="0"/>
              <a:t>报告撰写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A4397DCF-035C-3074-A8D6-40829B6BA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178" y="2450044"/>
            <a:ext cx="2321290" cy="2321290"/>
          </a:xfrm>
          <a:prstGeom prst="ellipse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DF09207-EFD5-192B-0857-701C991DC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482" y="2161309"/>
            <a:ext cx="2287694" cy="2523192"/>
          </a:xfrm>
          <a:prstGeom prst="ellipse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E3BA9A96-246B-64AD-C2AF-638723115E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48" t="4226" r="10243" b="38187"/>
          <a:stretch/>
        </p:blipFill>
        <p:spPr>
          <a:xfrm rot="758057">
            <a:off x="662821" y="1547608"/>
            <a:ext cx="2264632" cy="329111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729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17A7C2EF-23A6-52C9-3C6D-B8A570CC9625}"/>
              </a:ext>
            </a:extLst>
          </p:cNvPr>
          <p:cNvSpPr/>
          <p:nvPr/>
        </p:nvSpPr>
        <p:spPr>
          <a:xfrm>
            <a:off x="3709527" y="5803645"/>
            <a:ext cx="8140700" cy="66636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D5347D1-4159-03AB-2B65-9C88D065D8ED}"/>
              </a:ext>
            </a:extLst>
          </p:cNvPr>
          <p:cNvSpPr/>
          <p:nvPr/>
        </p:nvSpPr>
        <p:spPr>
          <a:xfrm>
            <a:off x="533400" y="1061659"/>
            <a:ext cx="2755899" cy="5427766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71E062B-1D90-1966-E9EF-D3DA1E9687FF}"/>
              </a:ext>
            </a:extLst>
          </p:cNvPr>
          <p:cNvSpPr/>
          <p:nvPr/>
        </p:nvSpPr>
        <p:spPr>
          <a:xfrm>
            <a:off x="3709527" y="1061659"/>
            <a:ext cx="8140700" cy="4475541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21145A-42B8-F70D-77F0-AC6BA5A23234}"/>
              </a:ext>
            </a:extLst>
          </p:cNvPr>
          <p:cNvSpPr txBox="1"/>
          <p:nvPr/>
        </p:nvSpPr>
        <p:spPr>
          <a:xfrm>
            <a:off x="5767471" y="1212782"/>
            <a:ext cx="394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背景导入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9A3AF57-2D73-B6C3-1A5E-7715D6BF697C}"/>
              </a:ext>
            </a:extLst>
          </p:cNvPr>
          <p:cNvGrpSpPr/>
          <p:nvPr/>
        </p:nvGrpSpPr>
        <p:grpSpPr>
          <a:xfrm>
            <a:off x="3845197" y="3174263"/>
            <a:ext cx="7913546" cy="1887345"/>
            <a:chOff x="3845196" y="3606564"/>
            <a:chExt cx="8005031" cy="1909164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61ED768-D7B5-AFD1-9D04-19C2FABBA660}"/>
                </a:ext>
              </a:extLst>
            </p:cNvPr>
            <p:cNvGrpSpPr/>
            <p:nvPr/>
          </p:nvGrpSpPr>
          <p:grpSpPr>
            <a:xfrm>
              <a:off x="7428810" y="4278026"/>
              <a:ext cx="579602" cy="578124"/>
              <a:chOff x="23662778" y="4193781"/>
              <a:chExt cx="1506955" cy="1503113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74AAB833-F1EC-4415-56AC-77CD05F7E5CD}"/>
                  </a:ext>
                </a:extLst>
              </p:cNvPr>
              <p:cNvSpPr/>
              <p:nvPr/>
            </p:nvSpPr>
            <p:spPr>
              <a:xfrm>
                <a:off x="23662778" y="4193781"/>
                <a:ext cx="1506955" cy="150311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80808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972"/>
              </a:p>
            </p:txBody>
          </p:sp>
          <p:pic>
            <p:nvPicPr>
              <p:cNvPr id="39" name="图形 38">
                <a:extLst>
                  <a:ext uri="{FF2B5EF4-FFF2-40B4-BE49-F238E27FC236}">
                    <a16:creationId xmlns:a16="http://schemas.microsoft.com/office/drawing/2014/main" id="{DD27C95D-9F97-4982-5406-517654F7E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846624" y="4381346"/>
                <a:ext cx="1139262" cy="1127982"/>
              </a:xfrm>
              <a:prstGeom prst="rect">
                <a:avLst/>
              </a:prstGeom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F0E8386-71B3-54F1-BA3C-6530F64F2970}"/>
                </a:ext>
              </a:extLst>
            </p:cNvPr>
            <p:cNvGrpSpPr/>
            <p:nvPr/>
          </p:nvGrpSpPr>
          <p:grpSpPr>
            <a:xfrm>
              <a:off x="5152994" y="4422774"/>
              <a:ext cx="777386" cy="288628"/>
              <a:chOff x="23840394" y="6704210"/>
              <a:chExt cx="1144968" cy="425104"/>
            </a:xfrm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560AABF0-D77B-33BA-3F77-99BED23009D4}"/>
                  </a:ext>
                </a:extLst>
              </p:cNvPr>
              <p:cNvSpPr/>
              <p:nvPr/>
            </p:nvSpPr>
            <p:spPr>
              <a:xfrm>
                <a:off x="23840394" y="6704210"/>
                <a:ext cx="1144968" cy="425104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80808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972"/>
              </a:p>
            </p:txBody>
          </p:sp>
          <p:pic>
            <p:nvPicPr>
              <p:cNvPr id="36" name="图形 35">
                <a:extLst>
                  <a:ext uri="{FF2B5EF4-FFF2-40B4-BE49-F238E27FC236}">
                    <a16:creationId xmlns:a16="http://schemas.microsoft.com/office/drawing/2014/main" id="{ECAE3B38-6D09-7D45-2150-1376817D1A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t="31408" b="31456"/>
              <a:stretch/>
            </p:blipFill>
            <p:spPr>
              <a:xfrm>
                <a:off x="23977782" y="6754977"/>
                <a:ext cx="870193" cy="323156"/>
              </a:xfrm>
              <a:prstGeom prst="rect">
                <a:avLst/>
              </a:prstGeom>
            </p:spPr>
          </p:pic>
        </p:grp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EFA026B1-5DBE-EF31-8276-F6197FC1D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961470" y="3606564"/>
              <a:ext cx="888757" cy="1909164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F77AD86-411F-48D0-F8B7-38BCBDD3224E}"/>
                </a:ext>
              </a:extLst>
            </p:cNvPr>
            <p:cNvGrpSpPr/>
            <p:nvPr/>
          </p:nvGrpSpPr>
          <p:grpSpPr>
            <a:xfrm>
              <a:off x="6122838" y="4468372"/>
              <a:ext cx="1159188" cy="1022812"/>
              <a:chOff x="2168381" y="5198691"/>
              <a:chExt cx="3825141" cy="3375124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557EBB5F-7550-846E-2642-5713E905C793}"/>
                  </a:ext>
                </a:extLst>
              </p:cNvPr>
              <p:cNvSpPr/>
              <p:nvPr/>
            </p:nvSpPr>
            <p:spPr>
              <a:xfrm>
                <a:off x="2168381" y="5198691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B13922B-678C-5C92-B377-773035AC7A9B}"/>
                  </a:ext>
                </a:extLst>
              </p:cNvPr>
              <p:cNvSpPr txBox="1"/>
              <p:nvPr/>
            </p:nvSpPr>
            <p:spPr>
              <a:xfrm>
                <a:off x="2636335" y="7610646"/>
                <a:ext cx="2889229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中转站</a:t>
                </a:r>
              </a:p>
            </p:txBody>
          </p:sp>
          <p:pic>
            <p:nvPicPr>
              <p:cNvPr id="10" name="图形 9">
                <a:extLst>
                  <a:ext uri="{FF2B5EF4-FFF2-40B4-BE49-F238E27FC236}">
                    <a16:creationId xmlns:a16="http://schemas.microsoft.com/office/drawing/2014/main" id="{880EB1D3-0303-703F-6F04-3E103101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077991" y="5504832"/>
                <a:ext cx="2005920" cy="2005920"/>
              </a:xfrm>
              <a:prstGeom prst="rect">
                <a:avLst/>
              </a:prstGeom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730B3B3-02F0-30A3-314B-BA8A9DBF5BC7}"/>
                </a:ext>
              </a:extLst>
            </p:cNvPr>
            <p:cNvGrpSpPr/>
            <p:nvPr/>
          </p:nvGrpSpPr>
          <p:grpSpPr>
            <a:xfrm>
              <a:off x="3845196" y="4484486"/>
              <a:ext cx="1268572" cy="1022812"/>
              <a:chOff x="1987909" y="1083355"/>
              <a:chExt cx="4186084" cy="3375124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9D729EF-AC95-68B8-7012-46B07240ACE3}"/>
                  </a:ext>
                </a:extLst>
              </p:cNvPr>
              <p:cNvSpPr/>
              <p:nvPr/>
            </p:nvSpPr>
            <p:spPr>
              <a:xfrm>
                <a:off x="2168381" y="1083355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3DB30E6-80F6-9FE7-01DC-0DBF228A0734}"/>
                  </a:ext>
                </a:extLst>
              </p:cNvPr>
              <p:cNvSpPr txBox="1"/>
              <p:nvPr/>
            </p:nvSpPr>
            <p:spPr>
              <a:xfrm>
                <a:off x="1987909" y="3442136"/>
                <a:ext cx="4186084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书架</a:t>
                </a:r>
              </a:p>
            </p:txBody>
          </p:sp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B7C59A50-95AE-E9E3-8AC5-64B0A66F7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65420" y="1595057"/>
                <a:ext cx="1631062" cy="1631062"/>
              </a:xfrm>
              <a:prstGeom prst="rect">
                <a:avLst/>
              </a:prstGeom>
            </p:spPr>
          </p:pic>
        </p:grp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9FE055E-28D1-18E0-A7A0-1A4D69E442AD}"/>
                </a:ext>
              </a:extLst>
            </p:cNvPr>
            <p:cNvCxnSpPr>
              <a:cxnSpLocks/>
            </p:cNvCxnSpPr>
            <p:nvPr/>
          </p:nvCxnSpPr>
          <p:spPr>
            <a:xfrm>
              <a:off x="7282026" y="4995892"/>
              <a:ext cx="1009070" cy="0"/>
            </a:xfrm>
            <a:prstGeom prst="straightConnector1">
              <a:avLst/>
            </a:prstGeom>
            <a:ln w="76200">
              <a:solidFill>
                <a:srgbClr val="C0C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4892F53-4ED1-05C4-ACCB-A792E8C0F524}"/>
                </a:ext>
              </a:extLst>
            </p:cNvPr>
            <p:cNvCxnSpPr>
              <a:cxnSpLocks/>
              <a:stCxn id="12" idx="3"/>
              <a:endCxn id="8" idx="1"/>
            </p:cNvCxnSpPr>
            <p:nvPr/>
          </p:nvCxnSpPr>
          <p:spPr>
            <a:xfrm flipV="1">
              <a:off x="5059077" y="4979778"/>
              <a:ext cx="1063761" cy="16114"/>
            </a:xfrm>
            <a:prstGeom prst="straightConnector1">
              <a:avLst/>
            </a:prstGeom>
            <a:ln w="76200">
              <a:solidFill>
                <a:srgbClr val="C0C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30AFBA2-D30D-26E0-D2D1-1F0B08A6FB1C}"/>
                </a:ext>
              </a:extLst>
            </p:cNvPr>
            <p:cNvGrpSpPr/>
            <p:nvPr/>
          </p:nvGrpSpPr>
          <p:grpSpPr>
            <a:xfrm>
              <a:off x="8291096" y="4483663"/>
              <a:ext cx="1159188" cy="1022812"/>
              <a:chOff x="2168381" y="9426848"/>
              <a:chExt cx="3825141" cy="3375124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577A5B7E-AAF2-F267-C0E4-25A6A52DDF3E}"/>
                  </a:ext>
                </a:extLst>
              </p:cNvPr>
              <p:cNvSpPr/>
              <p:nvPr/>
            </p:nvSpPr>
            <p:spPr>
              <a:xfrm>
                <a:off x="2168381" y="9426848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8FD0D97-C393-D148-C5BB-C2AA59D2A70B}"/>
                  </a:ext>
                </a:extLst>
              </p:cNvPr>
              <p:cNvSpPr txBox="1"/>
              <p:nvPr/>
            </p:nvSpPr>
            <p:spPr>
              <a:xfrm>
                <a:off x="2363930" y="11796584"/>
                <a:ext cx="3434047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图书馆出货处</a:t>
                </a:r>
              </a:p>
            </p:txBody>
          </p:sp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64E7E4A5-2D62-DAAB-7F45-BABC68C55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128451" y="9732989"/>
                <a:ext cx="1905000" cy="1905000"/>
              </a:xfrm>
              <a:prstGeom prst="rect">
                <a:avLst/>
              </a:prstGeom>
            </p:spPr>
          </p:pic>
        </p:grp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92F7E23-208D-99B5-C8F3-1D198F315985}"/>
                </a:ext>
              </a:extLst>
            </p:cNvPr>
            <p:cNvCxnSpPr>
              <a:cxnSpLocks/>
            </p:cNvCxnSpPr>
            <p:nvPr/>
          </p:nvCxnSpPr>
          <p:spPr>
            <a:xfrm>
              <a:off x="9450284" y="4995892"/>
              <a:ext cx="1009071" cy="0"/>
            </a:xfrm>
            <a:prstGeom prst="straightConnector1">
              <a:avLst/>
            </a:prstGeom>
            <a:ln w="76200">
              <a:solidFill>
                <a:srgbClr val="C0C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D655752-677E-96EC-88FE-DF983E266661}"/>
                </a:ext>
              </a:extLst>
            </p:cNvPr>
            <p:cNvGrpSpPr/>
            <p:nvPr/>
          </p:nvGrpSpPr>
          <p:grpSpPr>
            <a:xfrm>
              <a:off x="10459355" y="4483662"/>
              <a:ext cx="1159188" cy="1022812"/>
              <a:chOff x="2317403" y="13673674"/>
              <a:chExt cx="3527098" cy="3112144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0283A12F-613D-61A7-B5D2-2818D757C2E5}"/>
                  </a:ext>
                </a:extLst>
              </p:cNvPr>
              <p:cNvGrpSpPr/>
              <p:nvPr/>
            </p:nvGrpSpPr>
            <p:grpSpPr>
              <a:xfrm>
                <a:off x="2317403" y="13673674"/>
                <a:ext cx="3527098" cy="3112144"/>
                <a:chOff x="2168381" y="13542184"/>
                <a:chExt cx="3825141" cy="3375124"/>
              </a:xfrm>
            </p:grpSpPr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85B662B5-5215-D2BF-CF82-3F03FEDEBA7F}"/>
                    </a:ext>
                  </a:extLst>
                </p:cNvPr>
                <p:cNvSpPr/>
                <p:nvPr/>
              </p:nvSpPr>
              <p:spPr>
                <a:xfrm>
                  <a:off x="2168381" y="13542184"/>
                  <a:ext cx="3825141" cy="3375124"/>
                </a:xfrm>
                <a:prstGeom prst="roundRect">
                  <a:avLst/>
                </a:prstGeom>
                <a:solidFill>
                  <a:srgbClr val="D7E2C4"/>
                </a:solidFill>
                <a:ln>
                  <a:solidFill>
                    <a:srgbClr val="D7E2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20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A097410-E249-9155-E40A-FC0924D803BA}"/>
                    </a:ext>
                  </a:extLst>
                </p:cNvPr>
                <p:cNvSpPr txBox="1"/>
                <p:nvPr/>
              </p:nvSpPr>
              <p:spPr>
                <a:xfrm>
                  <a:off x="2363930" y="15903681"/>
                  <a:ext cx="3434047" cy="863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100" b="1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学生</a:t>
                  </a:r>
                  <a:r>
                    <a:rPr lang="zh-CN" altLang="en-US" sz="1050" b="1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信箱</a:t>
                  </a:r>
                  <a:endPara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endParaRPr>
                </a:p>
              </p:txBody>
            </p:sp>
          </p:grpSp>
          <p:pic>
            <p:nvPicPr>
              <p:cNvPr id="24" name="图形 23">
                <a:extLst>
                  <a:ext uri="{FF2B5EF4-FFF2-40B4-BE49-F238E27FC236}">
                    <a16:creationId xmlns:a16="http://schemas.microsoft.com/office/drawing/2014/main" id="{D418F2E7-5021-6BD1-95EF-2C10D7780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202669" y="14130562"/>
                <a:ext cx="1756566" cy="1722124"/>
              </a:xfrm>
              <a:prstGeom prst="rect">
                <a:avLst/>
              </a:prstGeom>
            </p:spPr>
          </p:pic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45EE4CB5-743B-827B-F6A0-029E8156416F}"/>
              </a:ext>
            </a:extLst>
          </p:cNvPr>
          <p:cNvSpPr txBox="1"/>
          <p:nvPr/>
        </p:nvSpPr>
        <p:spPr>
          <a:xfrm>
            <a:off x="4240480" y="5835186"/>
            <a:ext cx="7078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网上预定 </a:t>
            </a:r>
            <a:r>
              <a:rPr lang="en-US" altLang="zh-CN" sz="3200" b="1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—— </a:t>
            </a:r>
            <a:r>
              <a:rPr lang="zh-CN" altLang="en-US" sz="3200" b="1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自动分拣 </a:t>
            </a:r>
            <a:r>
              <a:rPr lang="en-US" altLang="zh-CN" sz="3200" b="1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—— </a:t>
            </a:r>
            <a:r>
              <a:rPr lang="zh-CN" altLang="en-US" sz="3200" b="1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送书上门</a:t>
            </a:r>
            <a:endParaRPr lang="zh-CN" altLang="en-US" sz="32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5D2447B-0E53-F826-4B73-C2B270A6A7CB}"/>
              </a:ext>
            </a:extLst>
          </p:cNvPr>
          <p:cNvSpPr txBox="1"/>
          <p:nvPr/>
        </p:nvSpPr>
        <p:spPr>
          <a:xfrm>
            <a:off x="3899887" y="2022037"/>
            <a:ext cx="2881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0" i="0" dirty="0">
                <a:effectLst/>
                <a:latin typeface="Courier New" panose="02070309020205020404" pitchFamily="49" charset="0"/>
              </a:rPr>
              <a:t>国民人均阅读量</a:t>
            </a:r>
            <a:endParaRPr lang="zh-CN" altLang="en-US" sz="2800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EB4B803-B71F-EAE6-1CAC-D40EDCA47A83}"/>
              </a:ext>
            </a:extLst>
          </p:cNvPr>
          <p:cNvCxnSpPr>
            <a:cxnSpLocks/>
          </p:cNvCxnSpPr>
          <p:nvPr/>
        </p:nvCxnSpPr>
        <p:spPr>
          <a:xfrm flipV="1">
            <a:off x="6781747" y="2011816"/>
            <a:ext cx="0" cy="543662"/>
          </a:xfrm>
          <a:prstGeom prst="straightConnector1">
            <a:avLst/>
          </a:prstGeom>
          <a:ln w="762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45B281CF-06F8-56EC-0E9E-F9287D9116A6}"/>
              </a:ext>
            </a:extLst>
          </p:cNvPr>
          <p:cNvSpPr txBox="1"/>
          <p:nvPr/>
        </p:nvSpPr>
        <p:spPr>
          <a:xfrm>
            <a:off x="5364546" y="2795273"/>
            <a:ext cx="45368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urier New" panose="02070309020205020404" pitchFamily="49" charset="0"/>
              </a:rPr>
              <a:t>便捷、高效的借阅服务需求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7833670-6650-84A2-3EF7-6B4F861B08E9}"/>
              </a:ext>
            </a:extLst>
          </p:cNvPr>
          <p:cNvCxnSpPr>
            <a:cxnSpLocks/>
          </p:cNvCxnSpPr>
          <p:nvPr/>
        </p:nvCxnSpPr>
        <p:spPr>
          <a:xfrm flipV="1">
            <a:off x="10005930" y="2785052"/>
            <a:ext cx="0" cy="543662"/>
          </a:xfrm>
          <a:prstGeom prst="straightConnector1">
            <a:avLst/>
          </a:prstGeom>
          <a:ln w="762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8097B208-917E-8045-4B80-2190577307FE}"/>
              </a:ext>
            </a:extLst>
          </p:cNvPr>
          <p:cNvSpPr txBox="1"/>
          <p:nvPr/>
        </p:nvSpPr>
        <p:spPr>
          <a:xfrm>
            <a:off x="7594601" y="2022037"/>
            <a:ext cx="3568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Courier New" panose="02070309020205020404" pitchFamily="49" charset="0"/>
              </a:rPr>
              <a:t>找不到书、忘记还书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5C78864-FB34-90B8-3B61-C1A3DDEC9A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35380" y="2022037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4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8104D04-4C4A-F20D-C1FA-BB0C72915AA5}"/>
              </a:ext>
            </a:extLst>
          </p:cNvPr>
          <p:cNvGrpSpPr/>
          <p:nvPr/>
        </p:nvGrpSpPr>
        <p:grpSpPr>
          <a:xfrm>
            <a:off x="1787957" y="990601"/>
            <a:ext cx="9309104" cy="5651500"/>
            <a:chOff x="1523998" y="990601"/>
            <a:chExt cx="9309104" cy="565150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9C4093C-5DDF-74E3-D677-1F7FDD68CDD4}"/>
                </a:ext>
              </a:extLst>
            </p:cNvPr>
            <p:cNvSpPr/>
            <p:nvPr/>
          </p:nvSpPr>
          <p:spPr>
            <a:xfrm>
              <a:off x="1523998" y="990601"/>
              <a:ext cx="9309104" cy="56515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B5F8583-50E3-199D-2CFA-06383C476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8422" y="1230089"/>
              <a:ext cx="8739580" cy="5172524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C5F639AD-38A2-BBD2-8628-853B63AEE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22544" y="3801576"/>
            <a:ext cx="2358938" cy="50673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BCFE274-7E07-3A07-CDB3-376A473559B8}"/>
              </a:ext>
            </a:extLst>
          </p:cNvPr>
          <p:cNvSpPr txBox="1"/>
          <p:nvPr/>
        </p:nvSpPr>
        <p:spPr>
          <a:xfrm>
            <a:off x="537200" y="1694813"/>
            <a:ext cx="738664" cy="2590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工作框架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652761-61FD-0E8D-24FF-A4313F4B31BD}"/>
              </a:ext>
            </a:extLst>
          </p:cNvPr>
          <p:cNvGrpSpPr/>
          <p:nvPr/>
        </p:nvGrpSpPr>
        <p:grpSpPr>
          <a:xfrm>
            <a:off x="94096" y="4652164"/>
            <a:ext cx="1568938" cy="1875637"/>
            <a:chOff x="94096" y="4846415"/>
            <a:chExt cx="1568938" cy="1875637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939F6B38-0308-5DB2-6A01-3FE4F02A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7038" y="4889989"/>
              <a:ext cx="655568" cy="655568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A20B5B0E-3FE9-0181-FA2F-AF8B52076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381" y="5835671"/>
              <a:ext cx="655568" cy="655568"/>
            </a:xfrm>
            <a:prstGeom prst="rect">
              <a:avLst/>
            </a:prstGeom>
          </p:spPr>
        </p:pic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124D5422-B00F-CFA9-F55C-20ABB47E0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0949" y="4846415"/>
              <a:ext cx="742716" cy="742716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457A1F17-40AA-6E68-83A3-1F58517A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0709" y="5881857"/>
              <a:ext cx="563196" cy="563196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1C224CD-0FC0-E38E-33CB-3E6D4115611C}"/>
                </a:ext>
              </a:extLst>
            </p:cNvPr>
            <p:cNvSpPr txBox="1"/>
            <p:nvPr/>
          </p:nvSpPr>
          <p:spPr>
            <a:xfrm>
              <a:off x="167038" y="5545557"/>
              <a:ext cx="6555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求解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49C9BC8-120D-5AF3-61C5-4FCD94DC853F}"/>
                </a:ext>
              </a:extLst>
            </p:cNvPr>
            <p:cNvSpPr txBox="1"/>
            <p:nvPr/>
          </p:nvSpPr>
          <p:spPr>
            <a:xfrm>
              <a:off x="861581" y="5545557"/>
              <a:ext cx="801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代码同步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5E0FD36-451E-F4D9-8DE7-92E9853B133A}"/>
                </a:ext>
              </a:extLst>
            </p:cNvPr>
            <p:cNvSpPr txBox="1"/>
            <p:nvPr/>
          </p:nvSpPr>
          <p:spPr>
            <a:xfrm>
              <a:off x="861581" y="6445053"/>
              <a:ext cx="801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展示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1FAC24-8479-0348-6576-A933E6422654}"/>
                </a:ext>
              </a:extLst>
            </p:cNvPr>
            <p:cNvSpPr txBox="1"/>
            <p:nvPr/>
          </p:nvSpPr>
          <p:spPr>
            <a:xfrm>
              <a:off x="94096" y="6445053"/>
              <a:ext cx="8014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/>
                <a:t>报告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4195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EE9AF2-C974-0251-784A-18613E59B617}"/>
              </a:ext>
            </a:extLst>
          </p:cNvPr>
          <p:cNvSpPr/>
          <p:nvPr/>
        </p:nvSpPr>
        <p:spPr>
          <a:xfrm>
            <a:off x="1603566" y="1244602"/>
            <a:ext cx="3819216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D5E1D5-899B-A85E-800A-3D0071255A0F}"/>
              </a:ext>
            </a:extLst>
          </p:cNvPr>
          <p:cNvSpPr/>
          <p:nvPr/>
        </p:nvSpPr>
        <p:spPr>
          <a:xfrm>
            <a:off x="5627295" y="1244602"/>
            <a:ext cx="6231680" cy="5439662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24F984-0DDF-ABA2-8901-2335300F6523}"/>
              </a:ext>
            </a:extLst>
          </p:cNvPr>
          <p:cNvSpPr txBox="1"/>
          <p:nvPr/>
        </p:nvSpPr>
        <p:spPr>
          <a:xfrm>
            <a:off x="1219011" y="1371341"/>
            <a:ext cx="4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问题一定义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0EBCDA2-1A76-E633-D0D6-9F8E404B39B7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flipH="1">
            <a:off x="853278" y="5075300"/>
            <a:ext cx="82" cy="381132"/>
          </a:xfrm>
          <a:prstGeom prst="straightConnector1">
            <a:avLst/>
          </a:prstGeom>
          <a:ln w="76200">
            <a:solidFill>
              <a:srgbClr val="D3B3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852C571-7CC6-06E2-178B-B4B5AD6860B7}"/>
              </a:ext>
            </a:extLst>
          </p:cNvPr>
          <p:cNvSpPr txBox="1"/>
          <p:nvPr/>
        </p:nvSpPr>
        <p:spPr>
          <a:xfrm>
            <a:off x="6921684" y="1371341"/>
            <a:ext cx="394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模型构建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3630E6B-D795-AABB-02A7-A744F1D04598}"/>
              </a:ext>
            </a:extLst>
          </p:cNvPr>
          <p:cNvGrpSpPr/>
          <p:nvPr/>
        </p:nvGrpSpPr>
        <p:grpSpPr>
          <a:xfrm>
            <a:off x="273766" y="4052488"/>
            <a:ext cx="1159188" cy="1022812"/>
            <a:chOff x="2168382" y="9426846"/>
            <a:chExt cx="3825142" cy="337512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CB10F9B-57C0-9170-C729-C31BE0A91338}"/>
                </a:ext>
              </a:extLst>
            </p:cNvPr>
            <p:cNvSpPr/>
            <p:nvPr/>
          </p:nvSpPr>
          <p:spPr>
            <a:xfrm>
              <a:off x="2168382" y="9426846"/>
              <a:ext cx="3825142" cy="3375123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tx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CC0BF05-DCAA-753A-91C6-2E940780312A}"/>
                </a:ext>
              </a:extLst>
            </p:cNvPr>
            <p:cNvSpPr txBox="1"/>
            <p:nvPr/>
          </p:nvSpPr>
          <p:spPr>
            <a:xfrm>
              <a:off x="2363929" y="11796585"/>
              <a:ext cx="3434046" cy="86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图书馆出货处</a:t>
              </a:r>
            </a:p>
          </p:txBody>
        </p: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9F05F258-C1CA-AAA1-9EB6-79AA3337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9"/>
                </a:ext>
              </a:extLst>
            </a:blip>
            <a:stretch>
              <a:fillRect/>
            </a:stretch>
          </p:blipFill>
          <p:spPr>
            <a:xfrm>
              <a:off x="3128451" y="9732989"/>
              <a:ext cx="1905000" cy="1905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D6E1F5-B498-72E4-F91F-8900AB3CC64A}"/>
              </a:ext>
            </a:extLst>
          </p:cNvPr>
          <p:cNvGrpSpPr/>
          <p:nvPr/>
        </p:nvGrpSpPr>
        <p:grpSpPr>
          <a:xfrm>
            <a:off x="273684" y="5456432"/>
            <a:ext cx="1159188" cy="1022812"/>
            <a:chOff x="2317403" y="13673674"/>
            <a:chExt cx="3527098" cy="311214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BE9C9A4-31B3-ECA2-44C1-549D01921C6D}"/>
                </a:ext>
              </a:extLst>
            </p:cNvPr>
            <p:cNvGrpSpPr/>
            <p:nvPr/>
          </p:nvGrpSpPr>
          <p:grpSpPr>
            <a:xfrm>
              <a:off x="2317403" y="13673674"/>
              <a:ext cx="3527098" cy="3112144"/>
              <a:chOff x="2168381" y="13542184"/>
              <a:chExt cx="3825141" cy="3375124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9FB4A783-9436-7632-76BD-B189541781A0}"/>
                  </a:ext>
                </a:extLst>
              </p:cNvPr>
              <p:cNvSpPr/>
              <p:nvPr/>
            </p:nvSpPr>
            <p:spPr>
              <a:xfrm>
                <a:off x="2168381" y="13542184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9FBB76-6492-8C1B-89E0-23FB7B42264E}"/>
                  </a:ext>
                </a:extLst>
              </p:cNvPr>
              <p:cNvSpPr txBox="1"/>
              <p:nvPr/>
            </p:nvSpPr>
            <p:spPr>
              <a:xfrm>
                <a:off x="2363930" y="15903681"/>
                <a:ext cx="3434047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学生</a:t>
                </a:r>
                <a:r>
                  <a:rPr lang="zh-CN" altLang="en-US" sz="105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信箱</a:t>
                </a:r>
                <a:endPara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F9B34AA-58A8-469F-A9F9-83876C580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1"/>
                </a:ext>
              </a:extLst>
            </a:blip>
            <a:stretch>
              <a:fillRect/>
            </a:stretch>
          </p:blipFill>
          <p:spPr>
            <a:xfrm>
              <a:off x="3202669" y="14130562"/>
              <a:ext cx="1756566" cy="1722124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B528D08-9619-67E5-9BD9-CF8F54CA25C3}"/>
              </a:ext>
            </a:extLst>
          </p:cNvPr>
          <p:cNvGrpSpPr/>
          <p:nvPr/>
        </p:nvGrpSpPr>
        <p:grpSpPr>
          <a:xfrm>
            <a:off x="145531" y="1119509"/>
            <a:ext cx="1415658" cy="2671867"/>
            <a:chOff x="145531" y="1072654"/>
            <a:chExt cx="1415658" cy="2671867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22CBB59-5C4E-E707-2E95-1B6403EEC802}"/>
                </a:ext>
              </a:extLst>
            </p:cNvPr>
            <p:cNvGrpSpPr/>
            <p:nvPr/>
          </p:nvGrpSpPr>
          <p:grpSpPr>
            <a:xfrm>
              <a:off x="219074" y="1195210"/>
              <a:ext cx="1268572" cy="2426755"/>
              <a:chOff x="218992" y="1244602"/>
              <a:chExt cx="1268572" cy="2426755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0F38153E-C1F1-1325-D4E4-0E85ED28E8CE}"/>
                  </a:ext>
                </a:extLst>
              </p:cNvPr>
              <p:cNvGrpSpPr/>
              <p:nvPr/>
            </p:nvGrpSpPr>
            <p:grpSpPr>
              <a:xfrm>
                <a:off x="273684" y="2648545"/>
                <a:ext cx="1159188" cy="1022812"/>
                <a:chOff x="2168381" y="5198691"/>
                <a:chExt cx="3825141" cy="3375124"/>
              </a:xfrm>
            </p:grpSpPr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17156160-FCB6-13B9-5429-1EB8543DF5AC}"/>
                    </a:ext>
                  </a:extLst>
                </p:cNvPr>
                <p:cNvSpPr/>
                <p:nvPr/>
              </p:nvSpPr>
              <p:spPr>
                <a:xfrm>
                  <a:off x="2168381" y="5198691"/>
                  <a:ext cx="3825141" cy="3375124"/>
                </a:xfrm>
                <a:prstGeom prst="roundRect">
                  <a:avLst/>
                </a:prstGeom>
                <a:solidFill>
                  <a:srgbClr val="D7E2C4"/>
                </a:solidFill>
                <a:ln>
                  <a:solidFill>
                    <a:srgbClr val="D7E2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20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52D3E681-84B7-01A0-D7FA-B68036A90EAC}"/>
                    </a:ext>
                  </a:extLst>
                </p:cNvPr>
                <p:cNvSpPr txBox="1"/>
                <p:nvPr/>
              </p:nvSpPr>
              <p:spPr>
                <a:xfrm>
                  <a:off x="2636335" y="7610646"/>
                  <a:ext cx="2889229" cy="863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100" b="1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中转站</a:t>
                  </a:r>
                </a:p>
              </p:txBody>
            </p:sp>
            <p:pic>
              <p:nvPicPr>
                <p:cNvPr id="27" name="图形 26">
                  <a:extLst>
                    <a:ext uri="{FF2B5EF4-FFF2-40B4-BE49-F238E27FC236}">
                      <a16:creationId xmlns:a16="http://schemas.microsoft.com/office/drawing/2014/main" id="{63E7894C-BB94-858E-6765-E9DB5B633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7991" y="5504832"/>
                  <a:ext cx="2005920" cy="200592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8C8E220-F457-14E1-8DB1-85B8FBBD194D}"/>
                  </a:ext>
                </a:extLst>
              </p:cNvPr>
              <p:cNvGrpSpPr/>
              <p:nvPr/>
            </p:nvGrpSpPr>
            <p:grpSpPr>
              <a:xfrm>
                <a:off x="218992" y="1244602"/>
                <a:ext cx="1268572" cy="1022812"/>
                <a:chOff x="1987909" y="1083355"/>
                <a:chExt cx="4186084" cy="3375124"/>
              </a:xfrm>
            </p:grpSpPr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4FAC0E83-0200-2B67-01A6-9AD1A18C0D74}"/>
                    </a:ext>
                  </a:extLst>
                </p:cNvPr>
                <p:cNvSpPr/>
                <p:nvPr/>
              </p:nvSpPr>
              <p:spPr>
                <a:xfrm>
                  <a:off x="2168381" y="1083355"/>
                  <a:ext cx="3825141" cy="3375124"/>
                </a:xfrm>
                <a:prstGeom prst="roundRect">
                  <a:avLst/>
                </a:prstGeom>
                <a:solidFill>
                  <a:srgbClr val="D7E2C4"/>
                </a:solidFill>
                <a:ln>
                  <a:solidFill>
                    <a:srgbClr val="D7E2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200"/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7877E933-C4AB-3797-E8AA-2BABD424964C}"/>
                    </a:ext>
                  </a:extLst>
                </p:cNvPr>
                <p:cNvSpPr txBox="1"/>
                <p:nvPr/>
              </p:nvSpPr>
              <p:spPr>
                <a:xfrm>
                  <a:off x="1987909" y="3442136"/>
                  <a:ext cx="4186084" cy="8632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100" b="1" dirty="0"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书架</a:t>
                  </a:r>
                </a:p>
              </p:txBody>
            </p:sp>
            <p:pic>
              <p:nvPicPr>
                <p:cNvPr id="31" name="图形 30">
                  <a:extLst>
                    <a:ext uri="{FF2B5EF4-FFF2-40B4-BE49-F238E27FC236}">
                      <a16:creationId xmlns:a16="http://schemas.microsoft.com/office/drawing/2014/main" id="{CAFACBFD-A5E6-8656-5AB8-BCCFA92CAF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5420" y="1595057"/>
                  <a:ext cx="1631062" cy="16310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0B5FC442-B1E9-B118-7B07-B45246E09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6">
              <a:alphaModFix amt="86000"/>
            </a:blip>
            <a:stretch>
              <a:fillRect/>
            </a:stretch>
          </p:blipFill>
          <p:spPr>
            <a:xfrm>
              <a:off x="145531" y="1072654"/>
              <a:ext cx="1415658" cy="2671867"/>
            </a:xfrm>
            <a:prstGeom prst="rect">
              <a:avLst/>
            </a:prstGeom>
          </p:spPr>
        </p:pic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5B1EC616-CA41-B35F-CD42-560C861C0753}"/>
              </a:ext>
            </a:extLst>
          </p:cNvPr>
          <p:cNvSpPr txBox="1"/>
          <p:nvPr/>
        </p:nvSpPr>
        <p:spPr>
          <a:xfrm>
            <a:off x="1466220" y="2594781"/>
            <a:ext cx="4093909" cy="1457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小车将已经打包好的书籍</a:t>
            </a:r>
            <a:endParaRPr lang="en-US" altLang="zh-CN" sz="2400" b="0" i="0" dirty="0"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400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送往每一位同学的信箱中</a:t>
            </a:r>
            <a:endParaRPr lang="zh-CN" altLang="en-US" sz="24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F60A418-DE9D-720D-4D0E-BB3D023893C7}"/>
              </a:ext>
            </a:extLst>
          </p:cNvPr>
          <p:cNvSpPr txBox="1"/>
          <p:nvPr/>
        </p:nvSpPr>
        <p:spPr>
          <a:xfrm>
            <a:off x="5686299" y="2375561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目标函数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DC1A46-926B-3EC4-4715-A3074162A6CC}"/>
              </a:ext>
            </a:extLst>
          </p:cNvPr>
          <p:cNvSpPr txBox="1"/>
          <p:nvPr/>
        </p:nvSpPr>
        <p:spPr>
          <a:xfrm>
            <a:off x="5686299" y="3249278"/>
            <a:ext cx="3768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 每个城市必须仅被访问一次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12C220-6E8A-F8EB-FC8D-F2FEFA53FA5A}"/>
              </a:ext>
            </a:extLst>
          </p:cNvPr>
          <p:cNvSpPr txBox="1"/>
          <p:nvPr/>
        </p:nvSpPr>
        <p:spPr>
          <a:xfrm>
            <a:off x="5686299" y="5384297"/>
            <a:ext cx="3590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避免子回路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96F867C-536E-4F31-A6AA-45C8B14DB1A4}"/>
              </a:ext>
            </a:extLst>
          </p:cNvPr>
          <p:cNvCxnSpPr>
            <a:cxnSpLocks/>
          </p:cNvCxnSpPr>
          <p:nvPr/>
        </p:nvCxnSpPr>
        <p:spPr>
          <a:xfrm flipH="1">
            <a:off x="3513174" y="4052488"/>
            <a:ext cx="1" cy="872638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5D02CFA-F168-9F17-2CD4-1E3182E799BC}"/>
              </a:ext>
            </a:extLst>
          </p:cNvPr>
          <p:cNvSpPr txBox="1"/>
          <p:nvPr/>
        </p:nvSpPr>
        <p:spPr>
          <a:xfrm>
            <a:off x="1441430" y="4925126"/>
            <a:ext cx="4143488" cy="71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b="1" dirty="0"/>
              <a:t>TSP</a:t>
            </a:r>
            <a:r>
              <a:rPr lang="zh-CN" altLang="en-US" sz="2400" b="1" dirty="0"/>
              <a:t> 旅行商问题</a:t>
            </a:r>
            <a:endParaRPr lang="en-US" altLang="zh-CN" sz="2400" b="1" dirty="0"/>
          </a:p>
        </p:txBody>
      </p:sp>
      <p:grpSp>
        <p:nvGrpSpPr>
          <p:cNvPr id="62" name="组合 61" descr="\documentclass{article}&#10;\usepackage{amsmath}&#10;\pagestyle{empty}&#10;\begin{document}&#10;&#10;&#10;\begin{align*}&#10;   min  \sum_{i = 1}^{n}\sum_{j = 1}^{n}  d_{ij} x_{ij}&#10;\end{align*}&#10;&#10;\end{document}" title="IguanaTex Vector Display">
            <a:extLst>
              <a:ext uri="{FF2B5EF4-FFF2-40B4-BE49-F238E27FC236}">
                <a16:creationId xmlns:a16="http://schemas.microsoft.com/office/drawing/2014/main" id="{389BD3A4-30B5-3BD5-FF71-075C97DF2DB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127891" y="2211462"/>
            <a:ext cx="2038460" cy="794465"/>
            <a:chOff x="2540000" y="2540000"/>
            <a:chExt cx="1454151" cy="566738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D393E066-8A29-8725-3FBD-C79EAED829E9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2540000" y="2759075"/>
              <a:ext cx="157163" cy="90488"/>
            </a:xfrm>
            <a:custGeom>
              <a:avLst/>
              <a:gdLst>
                <a:gd name="T0" fmla="*/ 29 w 408"/>
                <a:gd name="T1" fmla="*/ 191 h 226"/>
                <a:gd name="T2" fmla="*/ 25 w 408"/>
                <a:gd name="T3" fmla="*/ 212 h 226"/>
                <a:gd name="T4" fmla="*/ 39 w 408"/>
                <a:gd name="T5" fmla="*/ 226 h 226"/>
                <a:gd name="T6" fmla="*/ 58 w 408"/>
                <a:gd name="T7" fmla="*/ 212 h 226"/>
                <a:gd name="T8" fmla="*/ 67 w 408"/>
                <a:gd name="T9" fmla="*/ 175 h 226"/>
                <a:gd name="T10" fmla="*/ 78 w 408"/>
                <a:gd name="T11" fmla="*/ 130 h 226"/>
                <a:gd name="T12" fmla="*/ 87 w 408"/>
                <a:gd name="T13" fmla="*/ 97 h 226"/>
                <a:gd name="T14" fmla="*/ 93 w 408"/>
                <a:gd name="T15" fmla="*/ 72 h 226"/>
                <a:gd name="T16" fmla="*/ 174 w 408"/>
                <a:gd name="T17" fmla="*/ 11 h 226"/>
                <a:gd name="T18" fmla="*/ 201 w 408"/>
                <a:gd name="T19" fmla="*/ 46 h 226"/>
                <a:gd name="T20" fmla="*/ 194 w 408"/>
                <a:gd name="T21" fmla="*/ 87 h 226"/>
                <a:gd name="T22" fmla="*/ 180 w 408"/>
                <a:gd name="T23" fmla="*/ 145 h 226"/>
                <a:gd name="T24" fmla="*/ 170 w 408"/>
                <a:gd name="T25" fmla="*/ 183 h 226"/>
                <a:gd name="T26" fmla="*/ 163 w 408"/>
                <a:gd name="T27" fmla="*/ 212 h 226"/>
                <a:gd name="T28" fmla="*/ 178 w 408"/>
                <a:gd name="T29" fmla="*/ 226 h 226"/>
                <a:gd name="T30" fmla="*/ 200 w 408"/>
                <a:gd name="T31" fmla="*/ 197 h 226"/>
                <a:gd name="T32" fmla="*/ 230 w 408"/>
                <a:gd name="T33" fmla="*/ 77 h 226"/>
                <a:gd name="T34" fmla="*/ 312 w 408"/>
                <a:gd name="T35" fmla="*/ 11 h 226"/>
                <a:gd name="T36" fmla="*/ 339 w 408"/>
                <a:gd name="T37" fmla="*/ 46 h 226"/>
                <a:gd name="T38" fmla="*/ 308 w 408"/>
                <a:gd name="T39" fmla="*/ 157 h 226"/>
                <a:gd name="T40" fmla="*/ 302 w 408"/>
                <a:gd name="T41" fmla="*/ 185 h 226"/>
                <a:gd name="T42" fmla="*/ 343 w 408"/>
                <a:gd name="T43" fmla="*/ 226 h 226"/>
                <a:gd name="T44" fmla="*/ 408 w 408"/>
                <a:gd name="T45" fmla="*/ 149 h 226"/>
                <a:gd name="T46" fmla="*/ 402 w 408"/>
                <a:gd name="T47" fmla="*/ 144 h 226"/>
                <a:gd name="T48" fmla="*/ 395 w 408"/>
                <a:gd name="T49" fmla="*/ 153 h 226"/>
                <a:gd name="T50" fmla="*/ 344 w 408"/>
                <a:gd name="T51" fmla="*/ 215 h 226"/>
                <a:gd name="T52" fmla="*/ 332 w 408"/>
                <a:gd name="T53" fmla="*/ 198 h 226"/>
                <a:gd name="T54" fmla="*/ 341 w 408"/>
                <a:gd name="T55" fmla="*/ 163 h 226"/>
                <a:gd name="T56" fmla="*/ 371 w 408"/>
                <a:gd name="T57" fmla="*/ 53 h 226"/>
                <a:gd name="T58" fmla="*/ 314 w 408"/>
                <a:gd name="T59" fmla="*/ 0 h 226"/>
                <a:gd name="T60" fmla="*/ 233 w 408"/>
                <a:gd name="T61" fmla="*/ 48 h 226"/>
                <a:gd name="T62" fmla="*/ 217 w 408"/>
                <a:gd name="T63" fmla="*/ 13 h 226"/>
                <a:gd name="T64" fmla="*/ 176 w 408"/>
                <a:gd name="T65" fmla="*/ 0 h 226"/>
                <a:gd name="T66" fmla="*/ 98 w 408"/>
                <a:gd name="T67" fmla="*/ 43 h 226"/>
                <a:gd name="T68" fmla="*/ 52 w 408"/>
                <a:gd name="T69" fmla="*/ 0 h 226"/>
                <a:gd name="T70" fmla="*/ 15 w 408"/>
                <a:gd name="T71" fmla="*/ 28 h 226"/>
                <a:gd name="T72" fmla="*/ 0 w 408"/>
                <a:gd name="T73" fmla="*/ 77 h 226"/>
                <a:gd name="T74" fmla="*/ 6 w 408"/>
                <a:gd name="T75" fmla="*/ 82 h 226"/>
                <a:gd name="T76" fmla="*/ 14 w 408"/>
                <a:gd name="T77" fmla="*/ 70 h 226"/>
                <a:gd name="T78" fmla="*/ 51 w 408"/>
                <a:gd name="T79" fmla="*/ 11 h 226"/>
                <a:gd name="T80" fmla="*/ 66 w 408"/>
                <a:gd name="T81" fmla="*/ 34 h 226"/>
                <a:gd name="T82" fmla="*/ 58 w 408"/>
                <a:gd name="T83" fmla="*/ 76 h 226"/>
                <a:gd name="T84" fmla="*/ 29 w 408"/>
                <a:gd name="T85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8" h="226">
                  <a:moveTo>
                    <a:pt x="29" y="191"/>
                  </a:moveTo>
                  <a:cubicBezTo>
                    <a:pt x="28" y="198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7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9" y="88"/>
                    <a:pt x="93" y="74"/>
                    <a:pt x="93" y="72"/>
                  </a:cubicBezTo>
                  <a:cubicBezTo>
                    <a:pt x="101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58"/>
                    <a:pt x="198" y="72"/>
                    <a:pt x="194" y="87"/>
                  </a:cubicBezTo>
                  <a:lnTo>
                    <a:pt x="180" y="145"/>
                  </a:lnTo>
                  <a:lnTo>
                    <a:pt x="170" y="183"/>
                  </a:lnTo>
                  <a:cubicBezTo>
                    <a:pt x="168" y="193"/>
                    <a:pt x="163" y="210"/>
                    <a:pt x="163" y="212"/>
                  </a:cubicBezTo>
                  <a:cubicBezTo>
                    <a:pt x="163" y="221"/>
                    <a:pt x="170" y="226"/>
                    <a:pt x="178" y="226"/>
                  </a:cubicBezTo>
                  <a:cubicBezTo>
                    <a:pt x="193" y="226"/>
                    <a:pt x="196" y="213"/>
                    <a:pt x="200" y="197"/>
                  </a:cubicBezTo>
                  <a:cubicBezTo>
                    <a:pt x="207" y="169"/>
                    <a:pt x="226" y="97"/>
                    <a:pt x="230" y="77"/>
                  </a:cubicBezTo>
                  <a:cubicBezTo>
                    <a:pt x="232" y="71"/>
                    <a:pt x="258" y="11"/>
                    <a:pt x="312" y="11"/>
                  </a:cubicBezTo>
                  <a:cubicBezTo>
                    <a:pt x="334" y="11"/>
                    <a:pt x="339" y="28"/>
                    <a:pt x="339" y="46"/>
                  </a:cubicBezTo>
                  <a:cubicBezTo>
                    <a:pt x="339" y="74"/>
                    <a:pt x="318" y="131"/>
                    <a:pt x="308" y="157"/>
                  </a:cubicBezTo>
                  <a:cubicBezTo>
                    <a:pt x="304" y="169"/>
                    <a:pt x="302" y="175"/>
                    <a:pt x="302" y="185"/>
                  </a:cubicBezTo>
                  <a:cubicBezTo>
                    <a:pt x="302" y="208"/>
                    <a:pt x="319" y="226"/>
                    <a:pt x="343" y="226"/>
                  </a:cubicBezTo>
                  <a:cubicBezTo>
                    <a:pt x="390" y="226"/>
                    <a:pt x="408" y="153"/>
                    <a:pt x="408" y="149"/>
                  </a:cubicBezTo>
                  <a:cubicBezTo>
                    <a:pt x="408" y="144"/>
                    <a:pt x="404" y="144"/>
                    <a:pt x="402" y="144"/>
                  </a:cubicBezTo>
                  <a:cubicBezTo>
                    <a:pt x="397" y="144"/>
                    <a:pt x="397" y="145"/>
                    <a:pt x="395" y="153"/>
                  </a:cubicBezTo>
                  <a:cubicBezTo>
                    <a:pt x="387" y="179"/>
                    <a:pt x="371" y="215"/>
                    <a:pt x="344" y="215"/>
                  </a:cubicBezTo>
                  <a:cubicBezTo>
                    <a:pt x="335" y="215"/>
                    <a:pt x="332" y="210"/>
                    <a:pt x="332" y="198"/>
                  </a:cubicBezTo>
                  <a:cubicBezTo>
                    <a:pt x="332" y="186"/>
                    <a:pt x="336" y="174"/>
                    <a:pt x="341" y="163"/>
                  </a:cubicBezTo>
                  <a:cubicBezTo>
                    <a:pt x="350" y="137"/>
                    <a:pt x="371" y="82"/>
                    <a:pt x="371" y="53"/>
                  </a:cubicBezTo>
                  <a:cubicBezTo>
                    <a:pt x="371" y="21"/>
                    <a:pt x="351" y="0"/>
                    <a:pt x="314" y="0"/>
                  </a:cubicBezTo>
                  <a:cubicBezTo>
                    <a:pt x="276" y="0"/>
                    <a:pt x="251" y="22"/>
                    <a:pt x="233" y="48"/>
                  </a:cubicBezTo>
                  <a:cubicBezTo>
                    <a:pt x="232" y="42"/>
                    <a:pt x="231" y="25"/>
                    <a:pt x="217" y="13"/>
                  </a:cubicBezTo>
                  <a:cubicBezTo>
                    <a:pt x="204" y="2"/>
                    <a:pt x="188" y="0"/>
                    <a:pt x="176" y="0"/>
                  </a:cubicBezTo>
                  <a:cubicBezTo>
                    <a:pt x="131" y="0"/>
                    <a:pt x="107" y="32"/>
                    <a:pt x="98" y="43"/>
                  </a:cubicBezTo>
                  <a:cubicBezTo>
                    <a:pt x="96" y="15"/>
                    <a:pt x="75" y="0"/>
                    <a:pt x="52" y="0"/>
                  </a:cubicBezTo>
                  <a:cubicBezTo>
                    <a:pt x="29" y="0"/>
                    <a:pt x="20" y="19"/>
                    <a:pt x="15" y="28"/>
                  </a:cubicBezTo>
                  <a:cubicBezTo>
                    <a:pt x="6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59" y="11"/>
                    <a:pt x="66" y="15"/>
                    <a:pt x="66" y="34"/>
                  </a:cubicBezTo>
                  <a:cubicBezTo>
                    <a:pt x="66" y="44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ECFB9199-81AC-7F2D-334B-1946A442E4C9}"/>
                </a:ext>
              </a:extLst>
            </p:cNvPr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2708275" y="2716213"/>
              <a:ext cx="50800" cy="133350"/>
            </a:xfrm>
            <a:custGeom>
              <a:avLst/>
              <a:gdLst>
                <a:gd name="T0" fmla="*/ 127 w 132"/>
                <a:gd name="T1" fmla="*/ 18 h 335"/>
                <a:gd name="T2" fmla="*/ 109 w 132"/>
                <a:gd name="T3" fmla="*/ 0 h 335"/>
                <a:gd name="T4" fmla="*/ 82 w 132"/>
                <a:gd name="T5" fmla="*/ 26 h 335"/>
                <a:gd name="T6" fmla="*/ 101 w 132"/>
                <a:gd name="T7" fmla="*/ 44 h 335"/>
                <a:gd name="T8" fmla="*/ 127 w 132"/>
                <a:gd name="T9" fmla="*/ 18 h 335"/>
                <a:gd name="T10" fmla="*/ 90 w 132"/>
                <a:gd name="T11" fmla="*/ 205 h 335"/>
                <a:gd name="T12" fmla="*/ 101 w 132"/>
                <a:gd name="T13" fmla="*/ 176 h 335"/>
                <a:gd name="T14" fmla="*/ 107 w 132"/>
                <a:gd name="T15" fmla="*/ 150 h 335"/>
                <a:gd name="T16" fmla="*/ 66 w 132"/>
                <a:gd name="T17" fmla="*/ 109 h 335"/>
                <a:gd name="T18" fmla="*/ 0 w 132"/>
                <a:gd name="T19" fmla="*/ 186 h 335"/>
                <a:gd name="T20" fmla="*/ 6 w 132"/>
                <a:gd name="T21" fmla="*/ 191 h 335"/>
                <a:gd name="T22" fmla="*/ 14 w 132"/>
                <a:gd name="T23" fmla="*/ 182 h 335"/>
                <a:gd name="T24" fmla="*/ 65 w 132"/>
                <a:gd name="T25" fmla="*/ 120 h 335"/>
                <a:gd name="T26" fmla="*/ 77 w 132"/>
                <a:gd name="T27" fmla="*/ 136 h 335"/>
                <a:gd name="T28" fmla="*/ 72 w 132"/>
                <a:gd name="T29" fmla="*/ 162 h 335"/>
                <a:gd name="T30" fmla="*/ 37 w 132"/>
                <a:gd name="T31" fmla="*/ 254 h 335"/>
                <a:gd name="T32" fmla="*/ 26 w 132"/>
                <a:gd name="T33" fmla="*/ 294 h 335"/>
                <a:gd name="T34" fmla="*/ 67 w 132"/>
                <a:gd name="T35" fmla="*/ 335 h 335"/>
                <a:gd name="T36" fmla="*/ 132 w 132"/>
                <a:gd name="T37" fmla="*/ 258 h 335"/>
                <a:gd name="T38" fmla="*/ 126 w 132"/>
                <a:gd name="T39" fmla="*/ 253 h 335"/>
                <a:gd name="T40" fmla="*/ 119 w 132"/>
                <a:gd name="T41" fmla="*/ 262 h 335"/>
                <a:gd name="T42" fmla="*/ 68 w 132"/>
                <a:gd name="T43" fmla="*/ 324 h 335"/>
                <a:gd name="T44" fmla="*/ 56 w 132"/>
                <a:gd name="T45" fmla="*/ 307 h 335"/>
                <a:gd name="T46" fmla="*/ 70 w 132"/>
                <a:gd name="T47" fmla="*/ 257 h 335"/>
                <a:gd name="T48" fmla="*/ 90 w 132"/>
                <a:gd name="T49" fmla="*/ 20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2" h="335">
                  <a:moveTo>
                    <a:pt x="127" y="18"/>
                  </a:moveTo>
                  <a:cubicBezTo>
                    <a:pt x="127" y="8"/>
                    <a:pt x="121" y="0"/>
                    <a:pt x="109" y="0"/>
                  </a:cubicBezTo>
                  <a:cubicBezTo>
                    <a:pt x="96" y="0"/>
                    <a:pt x="82" y="13"/>
                    <a:pt x="82" y="26"/>
                  </a:cubicBezTo>
                  <a:cubicBezTo>
                    <a:pt x="82" y="36"/>
                    <a:pt x="89" y="44"/>
                    <a:pt x="101" y="44"/>
                  </a:cubicBezTo>
                  <a:cubicBezTo>
                    <a:pt x="113" y="44"/>
                    <a:pt x="127" y="33"/>
                    <a:pt x="127" y="18"/>
                  </a:cubicBezTo>
                  <a:close/>
                  <a:moveTo>
                    <a:pt x="90" y="205"/>
                  </a:moveTo>
                  <a:cubicBezTo>
                    <a:pt x="96" y="191"/>
                    <a:pt x="96" y="190"/>
                    <a:pt x="101" y="176"/>
                  </a:cubicBezTo>
                  <a:cubicBezTo>
                    <a:pt x="105" y="166"/>
                    <a:pt x="107" y="159"/>
                    <a:pt x="107" y="150"/>
                  </a:cubicBezTo>
                  <a:cubicBezTo>
                    <a:pt x="107" y="127"/>
                    <a:pt x="91" y="109"/>
                    <a:pt x="66" y="109"/>
                  </a:cubicBezTo>
                  <a:cubicBezTo>
                    <a:pt x="19" y="109"/>
                    <a:pt x="0" y="181"/>
                    <a:pt x="0" y="186"/>
                  </a:cubicBezTo>
                  <a:cubicBezTo>
                    <a:pt x="0" y="191"/>
                    <a:pt x="5" y="191"/>
                    <a:pt x="6" y="191"/>
                  </a:cubicBezTo>
                  <a:cubicBezTo>
                    <a:pt x="11" y="191"/>
                    <a:pt x="12" y="190"/>
                    <a:pt x="14" y="182"/>
                  </a:cubicBezTo>
                  <a:cubicBezTo>
                    <a:pt x="28" y="135"/>
                    <a:pt x="48" y="120"/>
                    <a:pt x="65" y="120"/>
                  </a:cubicBezTo>
                  <a:cubicBezTo>
                    <a:pt x="69" y="120"/>
                    <a:pt x="77" y="120"/>
                    <a:pt x="77" y="136"/>
                  </a:cubicBezTo>
                  <a:cubicBezTo>
                    <a:pt x="77" y="146"/>
                    <a:pt x="74" y="157"/>
                    <a:pt x="72" y="162"/>
                  </a:cubicBezTo>
                  <a:cubicBezTo>
                    <a:pt x="68" y="175"/>
                    <a:pt x="45" y="232"/>
                    <a:pt x="37" y="254"/>
                  </a:cubicBezTo>
                  <a:cubicBezTo>
                    <a:pt x="32" y="267"/>
                    <a:pt x="26" y="283"/>
                    <a:pt x="26" y="294"/>
                  </a:cubicBezTo>
                  <a:cubicBezTo>
                    <a:pt x="26" y="317"/>
                    <a:pt x="43" y="335"/>
                    <a:pt x="67" y="335"/>
                  </a:cubicBezTo>
                  <a:cubicBezTo>
                    <a:pt x="114" y="335"/>
                    <a:pt x="132" y="262"/>
                    <a:pt x="132" y="258"/>
                  </a:cubicBezTo>
                  <a:cubicBezTo>
                    <a:pt x="132" y="253"/>
                    <a:pt x="127" y="253"/>
                    <a:pt x="126" y="253"/>
                  </a:cubicBezTo>
                  <a:cubicBezTo>
                    <a:pt x="121" y="253"/>
                    <a:pt x="121" y="254"/>
                    <a:pt x="119" y="262"/>
                  </a:cubicBezTo>
                  <a:cubicBezTo>
                    <a:pt x="110" y="293"/>
                    <a:pt x="93" y="324"/>
                    <a:pt x="68" y="324"/>
                  </a:cubicBezTo>
                  <a:cubicBezTo>
                    <a:pt x="59" y="324"/>
                    <a:pt x="56" y="319"/>
                    <a:pt x="56" y="307"/>
                  </a:cubicBezTo>
                  <a:cubicBezTo>
                    <a:pt x="56" y="295"/>
                    <a:pt x="59" y="288"/>
                    <a:pt x="70" y="257"/>
                  </a:cubicBezTo>
                  <a:lnTo>
                    <a:pt x="90" y="20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4129FE25-B9C3-5762-57A3-52EF9A6621C9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2774950" y="2759075"/>
              <a:ext cx="103188" cy="90488"/>
            </a:xfrm>
            <a:custGeom>
              <a:avLst/>
              <a:gdLst>
                <a:gd name="T0" fmla="*/ 29 w 270"/>
                <a:gd name="T1" fmla="*/ 191 h 226"/>
                <a:gd name="T2" fmla="*/ 25 w 270"/>
                <a:gd name="T3" fmla="*/ 212 h 226"/>
                <a:gd name="T4" fmla="*/ 39 w 270"/>
                <a:gd name="T5" fmla="*/ 226 h 226"/>
                <a:gd name="T6" fmla="*/ 58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7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7 w 270"/>
                <a:gd name="T31" fmla="*/ 153 h 226"/>
                <a:gd name="T32" fmla="*/ 206 w 270"/>
                <a:gd name="T33" fmla="*/ 215 h 226"/>
                <a:gd name="T34" fmla="*/ 194 w 270"/>
                <a:gd name="T35" fmla="*/ 198 h 226"/>
                <a:gd name="T36" fmla="*/ 203 w 270"/>
                <a:gd name="T37" fmla="*/ 163 h 226"/>
                <a:gd name="T38" fmla="*/ 233 w 270"/>
                <a:gd name="T39" fmla="*/ 53 h 226"/>
                <a:gd name="T40" fmla="*/ 176 w 270"/>
                <a:gd name="T41" fmla="*/ 0 h 226"/>
                <a:gd name="T42" fmla="*/ 98 w 270"/>
                <a:gd name="T43" fmla="*/ 43 h 226"/>
                <a:gd name="T44" fmla="*/ 52 w 270"/>
                <a:gd name="T45" fmla="*/ 0 h 226"/>
                <a:gd name="T46" fmla="*/ 15 w 270"/>
                <a:gd name="T47" fmla="*/ 28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0 h 226"/>
                <a:gd name="T54" fmla="*/ 51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8" y="198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7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9" y="88"/>
                    <a:pt x="93" y="74"/>
                    <a:pt x="93" y="72"/>
                  </a:cubicBezTo>
                  <a:cubicBezTo>
                    <a:pt x="101" y="56"/>
                    <a:pt x="127" y="11"/>
                    <a:pt x="174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77"/>
                    <a:pt x="177" y="140"/>
                    <a:pt x="169" y="162"/>
                  </a:cubicBezTo>
                  <a:cubicBezTo>
                    <a:pt x="164" y="173"/>
                    <a:pt x="164" y="179"/>
                    <a:pt x="164" y="185"/>
                  </a:cubicBezTo>
                  <a:cubicBezTo>
                    <a:pt x="164" y="208"/>
                    <a:pt x="181" y="226"/>
                    <a:pt x="205" y="226"/>
                  </a:cubicBezTo>
                  <a:cubicBezTo>
                    <a:pt x="252" y="226"/>
                    <a:pt x="270" y="153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5"/>
                    <a:pt x="257" y="153"/>
                  </a:cubicBezTo>
                  <a:cubicBezTo>
                    <a:pt x="247" y="187"/>
                    <a:pt x="230" y="215"/>
                    <a:pt x="206" y="215"/>
                  </a:cubicBezTo>
                  <a:cubicBezTo>
                    <a:pt x="197" y="215"/>
                    <a:pt x="194" y="210"/>
                    <a:pt x="194" y="198"/>
                  </a:cubicBezTo>
                  <a:cubicBezTo>
                    <a:pt x="194" y="186"/>
                    <a:pt x="198" y="174"/>
                    <a:pt x="203" y="163"/>
                  </a:cubicBezTo>
                  <a:cubicBezTo>
                    <a:pt x="212" y="136"/>
                    <a:pt x="233" y="82"/>
                    <a:pt x="233" y="53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3"/>
                  </a:cubicBezTo>
                  <a:cubicBezTo>
                    <a:pt x="96" y="15"/>
                    <a:pt x="75" y="0"/>
                    <a:pt x="52" y="0"/>
                  </a:cubicBezTo>
                  <a:cubicBezTo>
                    <a:pt x="29" y="0"/>
                    <a:pt x="20" y="19"/>
                    <a:pt x="15" y="28"/>
                  </a:cubicBezTo>
                  <a:cubicBezTo>
                    <a:pt x="7" y="45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6" y="17"/>
                    <a:pt x="66" y="34"/>
                  </a:cubicBezTo>
                  <a:cubicBezTo>
                    <a:pt x="66" y="44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A65E4830-401E-4F30-2624-F9F98BF91F70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3014663" y="2540000"/>
              <a:ext cx="80963" cy="61913"/>
            </a:xfrm>
            <a:custGeom>
              <a:avLst/>
              <a:gdLst>
                <a:gd name="T0" fmla="*/ 26 w 213"/>
                <a:gd name="T1" fmla="*/ 132 h 158"/>
                <a:gd name="T2" fmla="*/ 23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30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2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5" y="137"/>
                    <a:pt x="23" y="146"/>
                    <a:pt x="23" y="147"/>
                  </a:cubicBezTo>
                  <a:cubicBezTo>
                    <a:pt x="23" y="154"/>
                    <a:pt x="29" y="158"/>
                    <a:pt x="34" y="158"/>
                  </a:cubicBezTo>
                  <a:cubicBezTo>
                    <a:pt x="41" y="158"/>
                    <a:pt x="46" y="153"/>
                    <a:pt x="48" y="150"/>
                  </a:cubicBezTo>
                  <a:cubicBezTo>
                    <a:pt x="50" y="147"/>
                    <a:pt x="53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2" y="59"/>
                    <a:pt x="72" y="57"/>
                    <a:pt x="82" y="42"/>
                  </a:cubicBezTo>
                  <a:cubicBezTo>
                    <a:pt x="92" y="28"/>
                    <a:pt x="109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6"/>
                    <a:pt x="140" y="94"/>
                    <a:pt x="135" y="109"/>
                  </a:cubicBezTo>
                  <a:cubicBezTo>
                    <a:pt x="131" y="119"/>
                    <a:pt x="130" y="122"/>
                    <a:pt x="130" y="128"/>
                  </a:cubicBezTo>
                  <a:cubicBezTo>
                    <a:pt x="130" y="146"/>
                    <a:pt x="145" y="158"/>
                    <a:pt x="163" y="158"/>
                  </a:cubicBezTo>
                  <a:cubicBezTo>
                    <a:pt x="198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7" y="97"/>
                    <a:pt x="182" y="60"/>
                    <a:pt x="182" y="40"/>
                  </a:cubicBezTo>
                  <a:cubicBezTo>
                    <a:pt x="182" y="6"/>
                    <a:pt x="155" y="0"/>
                    <a:pt x="136" y="0"/>
                  </a:cubicBezTo>
                  <a:cubicBezTo>
                    <a:pt x="107" y="0"/>
                    <a:pt x="88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3" y="48"/>
                  </a:cubicBezTo>
                  <a:cubicBezTo>
                    <a:pt x="19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EE5C8AA2-9A54-A0D8-9A39-DE51E652EA2F}"/>
                </a:ext>
              </a:extLst>
            </p:cNvPr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2927350" y="2660650"/>
              <a:ext cx="255588" cy="274638"/>
            </a:xfrm>
            <a:custGeom>
              <a:avLst/>
              <a:gdLst>
                <a:gd name="T0" fmla="*/ 603 w 663"/>
                <a:gd name="T1" fmla="*/ 697 h 697"/>
                <a:gd name="T2" fmla="*/ 663 w 663"/>
                <a:gd name="T3" fmla="*/ 538 h 697"/>
                <a:gd name="T4" fmla="*/ 650 w 663"/>
                <a:gd name="T5" fmla="*/ 538 h 697"/>
                <a:gd name="T6" fmla="*/ 521 w 663"/>
                <a:gd name="T7" fmla="*/ 639 h 697"/>
                <a:gd name="T8" fmla="*/ 366 w 663"/>
                <a:gd name="T9" fmla="*/ 654 h 697"/>
                <a:gd name="T10" fmla="*/ 65 w 663"/>
                <a:gd name="T11" fmla="*/ 654 h 697"/>
                <a:gd name="T12" fmla="*/ 319 w 663"/>
                <a:gd name="T13" fmla="*/ 356 h 697"/>
                <a:gd name="T14" fmla="*/ 324 w 663"/>
                <a:gd name="T15" fmla="*/ 348 h 697"/>
                <a:gd name="T16" fmla="*/ 320 w 663"/>
                <a:gd name="T17" fmla="*/ 341 h 697"/>
                <a:gd name="T18" fmla="*/ 88 w 663"/>
                <a:gd name="T19" fmla="*/ 24 h 697"/>
                <a:gd name="T20" fmla="*/ 361 w 663"/>
                <a:gd name="T21" fmla="*/ 24 h 697"/>
                <a:gd name="T22" fmla="*/ 478 w 663"/>
                <a:gd name="T23" fmla="*/ 32 h 697"/>
                <a:gd name="T24" fmla="*/ 587 w 663"/>
                <a:gd name="T25" fmla="*/ 69 h 697"/>
                <a:gd name="T26" fmla="*/ 650 w 663"/>
                <a:gd name="T27" fmla="*/ 140 h 697"/>
                <a:gd name="T28" fmla="*/ 663 w 663"/>
                <a:gd name="T29" fmla="*/ 140 h 697"/>
                <a:gd name="T30" fmla="*/ 603 w 663"/>
                <a:gd name="T31" fmla="*/ 0 h 697"/>
                <a:gd name="T32" fmla="*/ 14 w 663"/>
                <a:gd name="T33" fmla="*/ 0 h 697"/>
                <a:gd name="T34" fmla="*/ 0 w 663"/>
                <a:gd name="T35" fmla="*/ 3 h 697"/>
                <a:gd name="T36" fmla="*/ 0 w 663"/>
                <a:gd name="T37" fmla="*/ 20 h 697"/>
                <a:gd name="T38" fmla="*/ 263 w 663"/>
                <a:gd name="T39" fmla="*/ 380 h 697"/>
                <a:gd name="T40" fmla="*/ 5 w 663"/>
                <a:gd name="T41" fmla="*/ 683 h 697"/>
                <a:gd name="T42" fmla="*/ 0 w 663"/>
                <a:gd name="T43" fmla="*/ 692 h 697"/>
                <a:gd name="T44" fmla="*/ 14 w 663"/>
                <a:gd name="T45" fmla="*/ 697 h 697"/>
                <a:gd name="T46" fmla="*/ 603 w 663"/>
                <a:gd name="T47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3" h="697">
                  <a:moveTo>
                    <a:pt x="603" y="697"/>
                  </a:moveTo>
                  <a:lnTo>
                    <a:pt x="663" y="538"/>
                  </a:lnTo>
                  <a:lnTo>
                    <a:pt x="650" y="538"/>
                  </a:lnTo>
                  <a:cubicBezTo>
                    <a:pt x="631" y="590"/>
                    <a:pt x="578" y="624"/>
                    <a:pt x="521" y="639"/>
                  </a:cubicBezTo>
                  <a:cubicBezTo>
                    <a:pt x="510" y="641"/>
                    <a:pt x="462" y="654"/>
                    <a:pt x="366" y="654"/>
                  </a:cubicBezTo>
                  <a:lnTo>
                    <a:pt x="65" y="654"/>
                  </a:lnTo>
                  <a:lnTo>
                    <a:pt x="319" y="356"/>
                  </a:lnTo>
                  <a:cubicBezTo>
                    <a:pt x="323" y="352"/>
                    <a:pt x="324" y="351"/>
                    <a:pt x="324" y="348"/>
                  </a:cubicBezTo>
                  <a:cubicBezTo>
                    <a:pt x="324" y="347"/>
                    <a:pt x="324" y="346"/>
                    <a:pt x="320" y="341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3" y="30"/>
                    <a:pt x="478" y="32"/>
                  </a:cubicBezTo>
                  <a:cubicBezTo>
                    <a:pt x="504" y="35"/>
                    <a:pt x="548" y="44"/>
                    <a:pt x="587" y="69"/>
                  </a:cubicBezTo>
                  <a:cubicBezTo>
                    <a:pt x="600" y="77"/>
                    <a:pt x="634" y="99"/>
                    <a:pt x="650" y="140"/>
                  </a:cubicBezTo>
                  <a:lnTo>
                    <a:pt x="663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2" y="0"/>
                    <a:pt x="2" y="0"/>
                    <a:pt x="0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3" y="380"/>
                  </a:lnTo>
                  <a:lnTo>
                    <a:pt x="5" y="683"/>
                  </a:lnTo>
                  <a:cubicBezTo>
                    <a:pt x="0" y="689"/>
                    <a:pt x="0" y="691"/>
                    <a:pt x="0" y="692"/>
                  </a:cubicBezTo>
                  <a:cubicBezTo>
                    <a:pt x="0" y="697"/>
                    <a:pt x="5" y="697"/>
                    <a:pt x="14" y="697"/>
                  </a:cubicBezTo>
                  <a:lnTo>
                    <a:pt x="603" y="6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568D679D-F9FD-9203-ABCB-BD3D4CADB3ED}"/>
                </a:ext>
              </a:extLst>
            </p:cNvPr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2936875" y="2987675"/>
              <a:ext cx="41275" cy="92075"/>
            </a:xfrm>
            <a:custGeom>
              <a:avLst/>
              <a:gdLst>
                <a:gd name="T0" fmla="*/ 97 w 106"/>
                <a:gd name="T1" fmla="*/ 13 h 234"/>
                <a:gd name="T2" fmla="*/ 83 w 106"/>
                <a:gd name="T3" fmla="*/ 0 h 234"/>
                <a:gd name="T4" fmla="*/ 63 w 106"/>
                <a:gd name="T5" fmla="*/ 19 h 234"/>
                <a:gd name="T6" fmla="*/ 77 w 106"/>
                <a:gd name="T7" fmla="*/ 32 h 234"/>
                <a:gd name="T8" fmla="*/ 97 w 106"/>
                <a:gd name="T9" fmla="*/ 13 h 234"/>
                <a:gd name="T10" fmla="*/ 26 w 106"/>
                <a:gd name="T11" fmla="*/ 190 h 234"/>
                <a:gd name="T12" fmla="*/ 22 w 106"/>
                <a:gd name="T13" fmla="*/ 205 h 234"/>
                <a:gd name="T14" fmla="*/ 56 w 106"/>
                <a:gd name="T15" fmla="*/ 234 h 234"/>
                <a:gd name="T16" fmla="*/ 106 w 106"/>
                <a:gd name="T17" fmla="*/ 181 h 234"/>
                <a:gd name="T18" fmla="*/ 100 w 106"/>
                <a:gd name="T19" fmla="*/ 177 h 234"/>
                <a:gd name="T20" fmla="*/ 94 w 106"/>
                <a:gd name="T21" fmla="*/ 182 h 234"/>
                <a:gd name="T22" fmla="*/ 57 w 106"/>
                <a:gd name="T23" fmla="*/ 225 h 234"/>
                <a:gd name="T24" fmla="*/ 48 w 106"/>
                <a:gd name="T25" fmla="*/ 212 h 234"/>
                <a:gd name="T26" fmla="*/ 54 w 106"/>
                <a:gd name="T27" fmla="*/ 190 h 234"/>
                <a:gd name="T28" fmla="*/ 65 w 106"/>
                <a:gd name="T29" fmla="*/ 162 h 234"/>
                <a:gd name="T30" fmla="*/ 82 w 106"/>
                <a:gd name="T31" fmla="*/ 118 h 234"/>
                <a:gd name="T32" fmla="*/ 84 w 106"/>
                <a:gd name="T33" fmla="*/ 107 h 234"/>
                <a:gd name="T34" fmla="*/ 51 w 106"/>
                <a:gd name="T35" fmla="*/ 77 h 234"/>
                <a:gd name="T36" fmla="*/ 0 w 106"/>
                <a:gd name="T37" fmla="*/ 130 h 234"/>
                <a:gd name="T38" fmla="*/ 6 w 106"/>
                <a:gd name="T39" fmla="*/ 135 h 234"/>
                <a:gd name="T40" fmla="*/ 12 w 106"/>
                <a:gd name="T41" fmla="*/ 129 h 234"/>
                <a:gd name="T42" fmla="*/ 50 w 106"/>
                <a:gd name="T43" fmla="*/ 87 h 234"/>
                <a:gd name="T44" fmla="*/ 58 w 106"/>
                <a:gd name="T45" fmla="*/ 99 h 234"/>
                <a:gd name="T46" fmla="*/ 48 w 106"/>
                <a:gd name="T47" fmla="*/ 134 h 234"/>
                <a:gd name="T48" fmla="*/ 26 w 106"/>
                <a:gd name="T4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4">
                  <a:moveTo>
                    <a:pt x="97" y="13"/>
                  </a:moveTo>
                  <a:cubicBezTo>
                    <a:pt x="97" y="7"/>
                    <a:pt x="93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2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4"/>
                    <a:pt x="56" y="234"/>
                  </a:cubicBezTo>
                  <a:cubicBezTo>
                    <a:pt x="90" y="234"/>
                    <a:pt x="106" y="186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2"/>
                  </a:cubicBezTo>
                  <a:cubicBezTo>
                    <a:pt x="86" y="210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2"/>
                  </a:cubicBezTo>
                  <a:cubicBezTo>
                    <a:pt x="48" y="204"/>
                    <a:pt x="50" y="198"/>
                    <a:pt x="54" y="190"/>
                  </a:cubicBezTo>
                  <a:cubicBezTo>
                    <a:pt x="57" y="181"/>
                    <a:pt x="61" y="171"/>
                    <a:pt x="65" y="162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4"/>
                    <a:pt x="84" y="110"/>
                    <a:pt x="84" y="107"/>
                  </a:cubicBezTo>
                  <a:cubicBezTo>
                    <a:pt x="84" y="90"/>
                    <a:pt x="70" y="77"/>
                    <a:pt x="51" y="77"/>
                  </a:cubicBezTo>
                  <a:cubicBezTo>
                    <a:pt x="16" y="77"/>
                    <a:pt x="0" y="125"/>
                    <a:pt x="0" y="130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29"/>
                  </a:cubicBezTo>
                  <a:cubicBezTo>
                    <a:pt x="21" y="99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9EC82150-3F15-BAD2-A5A6-7A39EFDA665F}"/>
                </a:ext>
              </a:extLst>
            </p:cNvPr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2994025" y="3025775"/>
              <a:ext cx="100013" cy="36513"/>
            </a:xfrm>
            <a:custGeom>
              <a:avLst/>
              <a:gdLst>
                <a:gd name="T0" fmla="*/ 244 w 257"/>
                <a:gd name="T1" fmla="*/ 17 h 93"/>
                <a:gd name="T2" fmla="*/ 257 w 257"/>
                <a:gd name="T3" fmla="*/ 8 h 93"/>
                <a:gd name="T4" fmla="*/ 244 w 257"/>
                <a:gd name="T5" fmla="*/ 0 h 93"/>
                <a:gd name="T6" fmla="*/ 13 w 257"/>
                <a:gd name="T7" fmla="*/ 0 h 93"/>
                <a:gd name="T8" fmla="*/ 0 w 257"/>
                <a:gd name="T9" fmla="*/ 8 h 93"/>
                <a:gd name="T10" fmla="*/ 13 w 257"/>
                <a:gd name="T11" fmla="*/ 17 h 93"/>
                <a:gd name="T12" fmla="*/ 244 w 257"/>
                <a:gd name="T13" fmla="*/ 17 h 93"/>
                <a:gd name="T14" fmla="*/ 244 w 257"/>
                <a:gd name="T15" fmla="*/ 93 h 93"/>
                <a:gd name="T16" fmla="*/ 257 w 257"/>
                <a:gd name="T17" fmla="*/ 85 h 93"/>
                <a:gd name="T18" fmla="*/ 244 w 257"/>
                <a:gd name="T19" fmla="*/ 76 h 93"/>
                <a:gd name="T20" fmla="*/ 13 w 257"/>
                <a:gd name="T21" fmla="*/ 76 h 93"/>
                <a:gd name="T22" fmla="*/ 0 w 257"/>
                <a:gd name="T23" fmla="*/ 85 h 93"/>
                <a:gd name="T24" fmla="*/ 13 w 257"/>
                <a:gd name="T25" fmla="*/ 93 h 93"/>
                <a:gd name="T26" fmla="*/ 244 w 257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3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4" y="0"/>
                  </a:cubicBezTo>
                  <a:lnTo>
                    <a:pt x="13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4" y="17"/>
                  </a:lnTo>
                  <a:close/>
                  <a:moveTo>
                    <a:pt x="244" y="93"/>
                  </a:moveTo>
                  <a:cubicBezTo>
                    <a:pt x="249" y="93"/>
                    <a:pt x="257" y="93"/>
                    <a:pt x="257" y="85"/>
                  </a:cubicBezTo>
                  <a:cubicBezTo>
                    <a:pt x="257" y="76"/>
                    <a:pt x="249" y="76"/>
                    <a:pt x="244" y="76"/>
                  </a:cubicBezTo>
                  <a:lnTo>
                    <a:pt x="13" y="76"/>
                  </a:lnTo>
                  <a:cubicBezTo>
                    <a:pt x="8" y="76"/>
                    <a:pt x="0" y="76"/>
                    <a:pt x="0" y="85"/>
                  </a:cubicBezTo>
                  <a:cubicBezTo>
                    <a:pt x="0" y="93"/>
                    <a:pt x="9" y="93"/>
                    <a:pt x="13" y="93"/>
                  </a:cubicBezTo>
                  <a:lnTo>
                    <a:pt x="244" y="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F03A6A92-B065-62A1-C938-657CFB85606C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3117850" y="2987675"/>
              <a:ext cx="49213" cy="90488"/>
            </a:xfrm>
            <a:custGeom>
              <a:avLst/>
              <a:gdLst>
                <a:gd name="T0" fmla="*/ 78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1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8 w 127"/>
                <a:gd name="T27" fmla="*/ 203 h 232"/>
                <a:gd name="T28" fmla="*/ 78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8" y="10"/>
                  </a:moveTo>
                  <a:cubicBezTo>
                    <a:pt x="78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5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D6BD350A-64A7-AFA4-2ED9-7E3FA2B430E1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3324225" y="2540000"/>
              <a:ext cx="80963" cy="61913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2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0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6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0" y="158"/>
                    <a:pt x="46" y="153"/>
                    <a:pt x="48" y="150"/>
                  </a:cubicBezTo>
                  <a:cubicBezTo>
                    <a:pt x="49" y="147"/>
                    <a:pt x="52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1" y="59"/>
                    <a:pt x="72" y="57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6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2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0" y="106"/>
                  </a:cubicBezTo>
                  <a:cubicBezTo>
                    <a:pt x="192" y="134"/>
                    <a:pt x="177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7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4" y="32"/>
                    <a:pt x="0" y="52"/>
                    <a:pt x="0" y="54"/>
                  </a:cubicBezTo>
                  <a:cubicBezTo>
                    <a:pt x="0" y="58"/>
                    <a:pt x="4" y="58"/>
                    <a:pt x="6" y="58"/>
                  </a:cubicBezTo>
                  <a:cubicBezTo>
                    <a:pt x="10" y="58"/>
                    <a:pt x="11" y="57"/>
                    <a:pt x="13" y="48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9998D4BF-6899-F4F5-6FE5-AD4621617AFA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3236913" y="2660650"/>
              <a:ext cx="255588" cy="274638"/>
            </a:xfrm>
            <a:custGeom>
              <a:avLst/>
              <a:gdLst>
                <a:gd name="T0" fmla="*/ 603 w 664"/>
                <a:gd name="T1" fmla="*/ 697 h 697"/>
                <a:gd name="T2" fmla="*/ 664 w 664"/>
                <a:gd name="T3" fmla="*/ 538 h 697"/>
                <a:gd name="T4" fmla="*/ 651 w 664"/>
                <a:gd name="T5" fmla="*/ 538 h 697"/>
                <a:gd name="T6" fmla="*/ 522 w 664"/>
                <a:gd name="T7" fmla="*/ 639 h 697"/>
                <a:gd name="T8" fmla="*/ 367 w 664"/>
                <a:gd name="T9" fmla="*/ 654 h 697"/>
                <a:gd name="T10" fmla="*/ 66 w 664"/>
                <a:gd name="T11" fmla="*/ 654 h 697"/>
                <a:gd name="T12" fmla="*/ 320 w 664"/>
                <a:gd name="T13" fmla="*/ 356 h 697"/>
                <a:gd name="T14" fmla="*/ 324 w 664"/>
                <a:gd name="T15" fmla="*/ 348 h 697"/>
                <a:gd name="T16" fmla="*/ 321 w 664"/>
                <a:gd name="T17" fmla="*/ 341 h 697"/>
                <a:gd name="T18" fmla="*/ 89 w 664"/>
                <a:gd name="T19" fmla="*/ 24 h 697"/>
                <a:gd name="T20" fmla="*/ 362 w 664"/>
                <a:gd name="T21" fmla="*/ 24 h 697"/>
                <a:gd name="T22" fmla="*/ 478 w 664"/>
                <a:gd name="T23" fmla="*/ 32 h 697"/>
                <a:gd name="T24" fmla="*/ 588 w 664"/>
                <a:gd name="T25" fmla="*/ 69 h 697"/>
                <a:gd name="T26" fmla="*/ 651 w 664"/>
                <a:gd name="T27" fmla="*/ 140 h 697"/>
                <a:gd name="T28" fmla="*/ 664 w 664"/>
                <a:gd name="T29" fmla="*/ 140 h 697"/>
                <a:gd name="T30" fmla="*/ 603 w 664"/>
                <a:gd name="T31" fmla="*/ 0 h 697"/>
                <a:gd name="T32" fmla="*/ 14 w 664"/>
                <a:gd name="T33" fmla="*/ 0 h 697"/>
                <a:gd name="T34" fmla="*/ 1 w 664"/>
                <a:gd name="T35" fmla="*/ 3 h 697"/>
                <a:gd name="T36" fmla="*/ 0 w 664"/>
                <a:gd name="T37" fmla="*/ 20 h 697"/>
                <a:gd name="T38" fmla="*/ 264 w 664"/>
                <a:gd name="T39" fmla="*/ 380 h 697"/>
                <a:gd name="T40" fmla="*/ 6 w 664"/>
                <a:gd name="T41" fmla="*/ 683 h 697"/>
                <a:gd name="T42" fmla="*/ 1 w 664"/>
                <a:gd name="T43" fmla="*/ 692 h 697"/>
                <a:gd name="T44" fmla="*/ 14 w 664"/>
                <a:gd name="T45" fmla="*/ 697 h 697"/>
                <a:gd name="T46" fmla="*/ 603 w 664"/>
                <a:gd name="T47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4" h="697">
                  <a:moveTo>
                    <a:pt x="603" y="697"/>
                  </a:moveTo>
                  <a:lnTo>
                    <a:pt x="664" y="538"/>
                  </a:lnTo>
                  <a:lnTo>
                    <a:pt x="651" y="538"/>
                  </a:lnTo>
                  <a:cubicBezTo>
                    <a:pt x="632" y="590"/>
                    <a:pt x="579" y="624"/>
                    <a:pt x="522" y="639"/>
                  </a:cubicBezTo>
                  <a:cubicBezTo>
                    <a:pt x="511" y="641"/>
                    <a:pt x="462" y="654"/>
                    <a:pt x="367" y="654"/>
                  </a:cubicBezTo>
                  <a:lnTo>
                    <a:pt x="66" y="654"/>
                  </a:lnTo>
                  <a:lnTo>
                    <a:pt x="320" y="356"/>
                  </a:lnTo>
                  <a:cubicBezTo>
                    <a:pt x="323" y="352"/>
                    <a:pt x="324" y="351"/>
                    <a:pt x="324" y="348"/>
                  </a:cubicBezTo>
                  <a:cubicBezTo>
                    <a:pt x="324" y="347"/>
                    <a:pt x="324" y="346"/>
                    <a:pt x="321" y="341"/>
                  </a:cubicBezTo>
                  <a:lnTo>
                    <a:pt x="89" y="24"/>
                  </a:lnTo>
                  <a:lnTo>
                    <a:pt x="362" y="24"/>
                  </a:lnTo>
                  <a:cubicBezTo>
                    <a:pt x="428" y="24"/>
                    <a:pt x="474" y="30"/>
                    <a:pt x="478" y="32"/>
                  </a:cubicBezTo>
                  <a:cubicBezTo>
                    <a:pt x="505" y="35"/>
                    <a:pt x="549" y="44"/>
                    <a:pt x="588" y="69"/>
                  </a:cubicBezTo>
                  <a:cubicBezTo>
                    <a:pt x="600" y="77"/>
                    <a:pt x="634" y="99"/>
                    <a:pt x="651" y="140"/>
                  </a:cubicBezTo>
                  <a:lnTo>
                    <a:pt x="664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3" y="0"/>
                    <a:pt x="2" y="0"/>
                    <a:pt x="1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0"/>
                  </a:lnTo>
                  <a:lnTo>
                    <a:pt x="6" y="683"/>
                  </a:lnTo>
                  <a:cubicBezTo>
                    <a:pt x="1" y="689"/>
                    <a:pt x="1" y="691"/>
                    <a:pt x="1" y="692"/>
                  </a:cubicBezTo>
                  <a:cubicBezTo>
                    <a:pt x="1" y="697"/>
                    <a:pt x="5" y="697"/>
                    <a:pt x="14" y="697"/>
                  </a:cubicBezTo>
                  <a:lnTo>
                    <a:pt x="603" y="6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E7A3C295-CBAE-6381-C019-2BB6C35A1AFA}"/>
                </a:ext>
              </a:extLst>
            </p:cNvPr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3232150" y="2987675"/>
              <a:ext cx="58738" cy="119063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19 w 153"/>
                <a:gd name="T5" fmla="*/ 19 h 302"/>
                <a:gd name="T6" fmla="*/ 133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2 h 302"/>
                <a:gd name="T14" fmla="*/ 21 w 153"/>
                <a:gd name="T15" fmla="*/ 290 h 302"/>
                <a:gd name="T16" fmla="*/ 33 w 153"/>
                <a:gd name="T17" fmla="*/ 272 h 302"/>
                <a:gd name="T18" fmla="*/ 19 w 153"/>
                <a:gd name="T19" fmla="*/ 260 h 302"/>
                <a:gd name="T20" fmla="*/ 0 w 153"/>
                <a:gd name="T21" fmla="*/ 280 h 302"/>
                <a:gd name="T22" fmla="*/ 34 w 153"/>
                <a:gd name="T23" fmla="*/ 302 h 302"/>
                <a:gd name="T24" fmla="*/ 107 w 153"/>
                <a:gd name="T25" fmla="*/ 247 h 302"/>
                <a:gd name="T26" fmla="*/ 138 w 153"/>
                <a:gd name="T27" fmla="*/ 122 h 302"/>
                <a:gd name="T28" fmla="*/ 140 w 153"/>
                <a:gd name="T29" fmla="*/ 110 h 302"/>
                <a:gd name="T30" fmla="*/ 102 w 153"/>
                <a:gd name="T31" fmla="*/ 77 h 302"/>
                <a:gd name="T32" fmla="*/ 41 w 153"/>
                <a:gd name="T33" fmla="*/ 130 h 302"/>
                <a:gd name="T34" fmla="*/ 47 w 153"/>
                <a:gd name="T35" fmla="*/ 135 h 302"/>
                <a:gd name="T36" fmla="*/ 54 w 153"/>
                <a:gd name="T37" fmla="*/ 129 h 302"/>
                <a:gd name="T38" fmla="*/ 101 w 153"/>
                <a:gd name="T39" fmla="*/ 87 h 302"/>
                <a:gd name="T40" fmla="*/ 113 w 153"/>
                <a:gd name="T41" fmla="*/ 104 h 302"/>
                <a:gd name="T42" fmla="*/ 112 w 153"/>
                <a:gd name="T43" fmla="*/ 114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8" y="0"/>
                    <a:pt x="139" y="0"/>
                  </a:cubicBezTo>
                  <a:cubicBezTo>
                    <a:pt x="129" y="0"/>
                    <a:pt x="119" y="9"/>
                    <a:pt x="119" y="19"/>
                  </a:cubicBezTo>
                  <a:cubicBezTo>
                    <a:pt x="119" y="24"/>
                    <a:pt x="123" y="32"/>
                    <a:pt x="133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4" y="292"/>
                    <a:pt x="34" y="292"/>
                  </a:cubicBezTo>
                  <a:cubicBezTo>
                    <a:pt x="29" y="292"/>
                    <a:pt x="25" y="292"/>
                    <a:pt x="21" y="290"/>
                  </a:cubicBezTo>
                  <a:cubicBezTo>
                    <a:pt x="30" y="286"/>
                    <a:pt x="33" y="278"/>
                    <a:pt x="33" y="272"/>
                  </a:cubicBezTo>
                  <a:cubicBezTo>
                    <a:pt x="33" y="264"/>
                    <a:pt x="26" y="260"/>
                    <a:pt x="19" y="260"/>
                  </a:cubicBezTo>
                  <a:cubicBezTo>
                    <a:pt x="9" y="260"/>
                    <a:pt x="0" y="269"/>
                    <a:pt x="0" y="280"/>
                  </a:cubicBezTo>
                  <a:cubicBezTo>
                    <a:pt x="0" y="293"/>
                    <a:pt x="13" y="302"/>
                    <a:pt x="34" y="302"/>
                  </a:cubicBezTo>
                  <a:cubicBezTo>
                    <a:pt x="55" y="302"/>
                    <a:pt x="96" y="290"/>
                    <a:pt x="107" y="247"/>
                  </a:cubicBezTo>
                  <a:lnTo>
                    <a:pt x="138" y="122"/>
                  </a:lnTo>
                  <a:cubicBezTo>
                    <a:pt x="139" y="118"/>
                    <a:pt x="140" y="115"/>
                    <a:pt x="140" y="110"/>
                  </a:cubicBezTo>
                  <a:cubicBezTo>
                    <a:pt x="140" y="91"/>
                    <a:pt x="123" y="77"/>
                    <a:pt x="102" y="77"/>
                  </a:cubicBezTo>
                  <a:cubicBezTo>
                    <a:pt x="64" y="77"/>
                    <a:pt x="41" y="126"/>
                    <a:pt x="41" y="130"/>
                  </a:cubicBezTo>
                  <a:cubicBezTo>
                    <a:pt x="41" y="135"/>
                    <a:pt x="46" y="135"/>
                    <a:pt x="47" y="135"/>
                  </a:cubicBezTo>
                  <a:cubicBezTo>
                    <a:pt x="52" y="135"/>
                    <a:pt x="52" y="134"/>
                    <a:pt x="54" y="129"/>
                  </a:cubicBezTo>
                  <a:cubicBezTo>
                    <a:pt x="63" y="108"/>
                    <a:pt x="81" y="87"/>
                    <a:pt x="101" y="87"/>
                  </a:cubicBezTo>
                  <a:cubicBezTo>
                    <a:pt x="110" y="87"/>
                    <a:pt x="113" y="93"/>
                    <a:pt x="113" y="104"/>
                  </a:cubicBezTo>
                  <a:cubicBezTo>
                    <a:pt x="113" y="108"/>
                    <a:pt x="113" y="113"/>
                    <a:pt x="112" y="114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72C09AF8-4ACE-B5D8-2B8D-2D51187DF054}"/>
                </a:ext>
              </a:extLst>
            </p:cNvPr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3313113" y="3025775"/>
              <a:ext cx="98425" cy="36513"/>
            </a:xfrm>
            <a:custGeom>
              <a:avLst/>
              <a:gdLst>
                <a:gd name="T0" fmla="*/ 244 w 257"/>
                <a:gd name="T1" fmla="*/ 17 h 93"/>
                <a:gd name="T2" fmla="*/ 257 w 257"/>
                <a:gd name="T3" fmla="*/ 8 h 93"/>
                <a:gd name="T4" fmla="*/ 244 w 257"/>
                <a:gd name="T5" fmla="*/ 0 h 93"/>
                <a:gd name="T6" fmla="*/ 13 w 257"/>
                <a:gd name="T7" fmla="*/ 0 h 93"/>
                <a:gd name="T8" fmla="*/ 0 w 257"/>
                <a:gd name="T9" fmla="*/ 8 h 93"/>
                <a:gd name="T10" fmla="*/ 13 w 257"/>
                <a:gd name="T11" fmla="*/ 17 h 93"/>
                <a:gd name="T12" fmla="*/ 244 w 257"/>
                <a:gd name="T13" fmla="*/ 17 h 93"/>
                <a:gd name="T14" fmla="*/ 244 w 257"/>
                <a:gd name="T15" fmla="*/ 93 h 93"/>
                <a:gd name="T16" fmla="*/ 257 w 257"/>
                <a:gd name="T17" fmla="*/ 85 h 93"/>
                <a:gd name="T18" fmla="*/ 244 w 257"/>
                <a:gd name="T19" fmla="*/ 76 h 93"/>
                <a:gd name="T20" fmla="*/ 13 w 257"/>
                <a:gd name="T21" fmla="*/ 76 h 93"/>
                <a:gd name="T22" fmla="*/ 0 w 257"/>
                <a:gd name="T23" fmla="*/ 85 h 93"/>
                <a:gd name="T24" fmla="*/ 13 w 257"/>
                <a:gd name="T25" fmla="*/ 93 h 93"/>
                <a:gd name="T26" fmla="*/ 244 w 257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3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8" y="0"/>
                    <a:pt x="244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4" y="17"/>
                  </a:lnTo>
                  <a:close/>
                  <a:moveTo>
                    <a:pt x="244" y="93"/>
                  </a:moveTo>
                  <a:cubicBezTo>
                    <a:pt x="248" y="93"/>
                    <a:pt x="257" y="93"/>
                    <a:pt x="257" y="85"/>
                  </a:cubicBezTo>
                  <a:cubicBezTo>
                    <a:pt x="257" y="76"/>
                    <a:pt x="249" y="76"/>
                    <a:pt x="244" y="76"/>
                  </a:cubicBezTo>
                  <a:lnTo>
                    <a:pt x="13" y="76"/>
                  </a:lnTo>
                  <a:cubicBezTo>
                    <a:pt x="8" y="76"/>
                    <a:pt x="0" y="76"/>
                    <a:pt x="0" y="85"/>
                  </a:cubicBezTo>
                  <a:cubicBezTo>
                    <a:pt x="0" y="93"/>
                    <a:pt x="8" y="93"/>
                    <a:pt x="13" y="93"/>
                  </a:cubicBezTo>
                  <a:lnTo>
                    <a:pt x="244" y="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3645CCF3-2BDA-359D-0351-C9190C25EFF9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3435350" y="2987675"/>
              <a:ext cx="49213" cy="90488"/>
            </a:xfrm>
            <a:custGeom>
              <a:avLst/>
              <a:gdLst>
                <a:gd name="T0" fmla="*/ 78 w 126"/>
                <a:gd name="T1" fmla="*/ 10 h 232"/>
                <a:gd name="T2" fmla="*/ 68 w 126"/>
                <a:gd name="T3" fmla="*/ 0 h 232"/>
                <a:gd name="T4" fmla="*/ 0 w 126"/>
                <a:gd name="T5" fmla="*/ 23 h 232"/>
                <a:gd name="T6" fmla="*/ 0 w 126"/>
                <a:gd name="T7" fmla="*/ 35 h 232"/>
                <a:gd name="T8" fmla="*/ 50 w 126"/>
                <a:gd name="T9" fmla="*/ 25 h 232"/>
                <a:gd name="T10" fmla="*/ 50 w 126"/>
                <a:gd name="T11" fmla="*/ 203 h 232"/>
                <a:gd name="T12" fmla="*/ 15 w 126"/>
                <a:gd name="T13" fmla="*/ 219 h 232"/>
                <a:gd name="T14" fmla="*/ 2 w 126"/>
                <a:gd name="T15" fmla="*/ 219 h 232"/>
                <a:gd name="T16" fmla="*/ 2 w 126"/>
                <a:gd name="T17" fmla="*/ 232 h 232"/>
                <a:gd name="T18" fmla="*/ 64 w 126"/>
                <a:gd name="T19" fmla="*/ 231 h 232"/>
                <a:gd name="T20" fmla="*/ 126 w 126"/>
                <a:gd name="T21" fmla="*/ 232 h 232"/>
                <a:gd name="T22" fmla="*/ 126 w 126"/>
                <a:gd name="T23" fmla="*/ 219 h 232"/>
                <a:gd name="T24" fmla="*/ 113 w 126"/>
                <a:gd name="T25" fmla="*/ 219 h 232"/>
                <a:gd name="T26" fmla="*/ 78 w 126"/>
                <a:gd name="T27" fmla="*/ 203 h 232"/>
                <a:gd name="T28" fmla="*/ 78 w 126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232">
                  <a:moveTo>
                    <a:pt x="78" y="10"/>
                  </a:moveTo>
                  <a:cubicBezTo>
                    <a:pt x="78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6" y="232"/>
                  </a:cubicBezTo>
                  <a:lnTo>
                    <a:pt x="126" y="219"/>
                  </a:lnTo>
                  <a:lnTo>
                    <a:pt x="113" y="219"/>
                  </a:lnTo>
                  <a:cubicBezTo>
                    <a:pt x="78" y="219"/>
                    <a:pt x="78" y="215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69F87E84-F512-9E05-433C-CD186CC59EFB}"/>
                </a:ext>
              </a:extLst>
            </p:cNvPr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3543300" y="2709863"/>
              <a:ext cx="90488" cy="139700"/>
            </a:xfrm>
            <a:custGeom>
              <a:avLst/>
              <a:gdLst>
                <a:gd name="T0" fmla="*/ 237 w 237"/>
                <a:gd name="T1" fmla="*/ 6 h 352"/>
                <a:gd name="T2" fmla="*/ 231 w 237"/>
                <a:gd name="T3" fmla="*/ 0 h 352"/>
                <a:gd name="T4" fmla="*/ 168 w 237"/>
                <a:gd name="T5" fmla="*/ 6 h 352"/>
                <a:gd name="T6" fmla="*/ 161 w 237"/>
                <a:gd name="T7" fmla="*/ 15 h 352"/>
                <a:gd name="T8" fmla="*/ 173 w 237"/>
                <a:gd name="T9" fmla="*/ 21 h 352"/>
                <a:gd name="T10" fmla="*/ 197 w 237"/>
                <a:gd name="T11" fmla="*/ 30 h 352"/>
                <a:gd name="T12" fmla="*/ 196 w 237"/>
                <a:gd name="T13" fmla="*/ 40 h 352"/>
                <a:gd name="T14" fmla="*/ 166 w 237"/>
                <a:gd name="T15" fmla="*/ 158 h 352"/>
                <a:gd name="T16" fmla="*/ 120 w 237"/>
                <a:gd name="T17" fmla="*/ 126 h 352"/>
                <a:gd name="T18" fmla="*/ 0 w 237"/>
                <a:gd name="T19" fmla="*/ 272 h 352"/>
                <a:gd name="T20" fmla="*/ 66 w 237"/>
                <a:gd name="T21" fmla="*/ 352 h 352"/>
                <a:gd name="T22" fmla="*/ 131 w 237"/>
                <a:gd name="T23" fmla="*/ 314 h 352"/>
                <a:gd name="T24" fmla="*/ 177 w 237"/>
                <a:gd name="T25" fmla="*/ 352 h 352"/>
                <a:gd name="T26" fmla="*/ 213 w 237"/>
                <a:gd name="T27" fmla="*/ 324 h 352"/>
                <a:gd name="T28" fmla="*/ 228 w 237"/>
                <a:gd name="T29" fmla="*/ 275 h 352"/>
                <a:gd name="T30" fmla="*/ 222 w 237"/>
                <a:gd name="T31" fmla="*/ 270 h 352"/>
                <a:gd name="T32" fmla="*/ 215 w 237"/>
                <a:gd name="T33" fmla="*/ 279 h 352"/>
                <a:gd name="T34" fmla="*/ 178 w 237"/>
                <a:gd name="T35" fmla="*/ 341 h 352"/>
                <a:gd name="T36" fmla="*/ 163 w 237"/>
                <a:gd name="T37" fmla="*/ 318 h 352"/>
                <a:gd name="T38" fmla="*/ 166 w 237"/>
                <a:gd name="T39" fmla="*/ 294 h 352"/>
                <a:gd name="T40" fmla="*/ 237 w 237"/>
                <a:gd name="T41" fmla="*/ 6 h 352"/>
                <a:gd name="T42" fmla="*/ 134 w 237"/>
                <a:gd name="T43" fmla="*/ 287 h 352"/>
                <a:gd name="T44" fmla="*/ 124 w 237"/>
                <a:gd name="T45" fmla="*/ 305 h 352"/>
                <a:gd name="T46" fmla="*/ 67 w 237"/>
                <a:gd name="T47" fmla="*/ 341 h 352"/>
                <a:gd name="T48" fmla="*/ 35 w 237"/>
                <a:gd name="T49" fmla="*/ 294 h 352"/>
                <a:gd name="T50" fmla="*/ 63 w 237"/>
                <a:gd name="T51" fmla="*/ 185 h 352"/>
                <a:gd name="T52" fmla="*/ 121 w 237"/>
                <a:gd name="T53" fmla="*/ 137 h 352"/>
                <a:gd name="T54" fmla="*/ 160 w 237"/>
                <a:gd name="T55" fmla="*/ 181 h 352"/>
                <a:gd name="T56" fmla="*/ 159 w 237"/>
                <a:gd name="T57" fmla="*/ 189 h 352"/>
                <a:gd name="T58" fmla="*/ 134 w 237"/>
                <a:gd name="T59" fmla="*/ 28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352">
                  <a:moveTo>
                    <a:pt x="237" y="6"/>
                  </a:moveTo>
                  <a:cubicBezTo>
                    <a:pt x="237" y="5"/>
                    <a:pt x="237" y="0"/>
                    <a:pt x="231" y="0"/>
                  </a:cubicBezTo>
                  <a:cubicBezTo>
                    <a:pt x="223" y="0"/>
                    <a:pt x="176" y="5"/>
                    <a:pt x="168" y="6"/>
                  </a:cubicBezTo>
                  <a:cubicBezTo>
                    <a:pt x="164" y="6"/>
                    <a:pt x="161" y="9"/>
                    <a:pt x="161" y="15"/>
                  </a:cubicBezTo>
                  <a:cubicBezTo>
                    <a:pt x="161" y="21"/>
                    <a:pt x="165" y="21"/>
                    <a:pt x="173" y="21"/>
                  </a:cubicBezTo>
                  <a:cubicBezTo>
                    <a:pt x="196" y="21"/>
                    <a:pt x="197" y="25"/>
                    <a:pt x="197" y="30"/>
                  </a:cubicBezTo>
                  <a:lnTo>
                    <a:pt x="196" y="40"/>
                  </a:lnTo>
                  <a:lnTo>
                    <a:pt x="166" y="158"/>
                  </a:lnTo>
                  <a:cubicBezTo>
                    <a:pt x="157" y="139"/>
                    <a:pt x="143" y="126"/>
                    <a:pt x="120" y="126"/>
                  </a:cubicBezTo>
                  <a:cubicBezTo>
                    <a:pt x="62" y="126"/>
                    <a:pt x="0" y="199"/>
                    <a:pt x="0" y="272"/>
                  </a:cubicBezTo>
                  <a:cubicBezTo>
                    <a:pt x="0" y="319"/>
                    <a:pt x="28" y="352"/>
                    <a:pt x="66" y="352"/>
                  </a:cubicBezTo>
                  <a:cubicBezTo>
                    <a:pt x="76" y="352"/>
                    <a:pt x="101" y="350"/>
                    <a:pt x="131" y="314"/>
                  </a:cubicBezTo>
                  <a:cubicBezTo>
                    <a:pt x="135" y="335"/>
                    <a:pt x="153" y="352"/>
                    <a:pt x="177" y="352"/>
                  </a:cubicBezTo>
                  <a:cubicBezTo>
                    <a:pt x="194" y="352"/>
                    <a:pt x="205" y="340"/>
                    <a:pt x="213" y="324"/>
                  </a:cubicBezTo>
                  <a:cubicBezTo>
                    <a:pt x="222" y="306"/>
                    <a:pt x="228" y="276"/>
                    <a:pt x="228" y="275"/>
                  </a:cubicBezTo>
                  <a:cubicBezTo>
                    <a:pt x="228" y="270"/>
                    <a:pt x="224" y="270"/>
                    <a:pt x="222" y="270"/>
                  </a:cubicBezTo>
                  <a:cubicBezTo>
                    <a:pt x="217" y="270"/>
                    <a:pt x="217" y="272"/>
                    <a:pt x="215" y="279"/>
                  </a:cubicBezTo>
                  <a:cubicBezTo>
                    <a:pt x="207" y="311"/>
                    <a:pt x="198" y="341"/>
                    <a:pt x="178" y="341"/>
                  </a:cubicBezTo>
                  <a:cubicBezTo>
                    <a:pt x="164" y="341"/>
                    <a:pt x="163" y="328"/>
                    <a:pt x="163" y="318"/>
                  </a:cubicBezTo>
                  <a:cubicBezTo>
                    <a:pt x="163" y="306"/>
                    <a:pt x="164" y="302"/>
                    <a:pt x="166" y="294"/>
                  </a:cubicBezTo>
                  <a:lnTo>
                    <a:pt x="237" y="6"/>
                  </a:lnTo>
                  <a:close/>
                  <a:moveTo>
                    <a:pt x="134" y="287"/>
                  </a:moveTo>
                  <a:cubicBezTo>
                    <a:pt x="131" y="296"/>
                    <a:pt x="131" y="297"/>
                    <a:pt x="124" y="305"/>
                  </a:cubicBezTo>
                  <a:cubicBezTo>
                    <a:pt x="102" y="333"/>
                    <a:pt x="81" y="341"/>
                    <a:pt x="67" y="341"/>
                  </a:cubicBezTo>
                  <a:cubicBezTo>
                    <a:pt x="42" y="341"/>
                    <a:pt x="35" y="313"/>
                    <a:pt x="35" y="294"/>
                  </a:cubicBezTo>
                  <a:cubicBezTo>
                    <a:pt x="35" y="269"/>
                    <a:pt x="51" y="208"/>
                    <a:pt x="63" y="185"/>
                  </a:cubicBezTo>
                  <a:cubicBezTo>
                    <a:pt x="78" y="155"/>
                    <a:pt x="101" y="137"/>
                    <a:pt x="121" y="137"/>
                  </a:cubicBezTo>
                  <a:cubicBezTo>
                    <a:pt x="153" y="137"/>
                    <a:pt x="160" y="178"/>
                    <a:pt x="160" y="181"/>
                  </a:cubicBezTo>
                  <a:cubicBezTo>
                    <a:pt x="160" y="184"/>
                    <a:pt x="159" y="187"/>
                    <a:pt x="159" y="189"/>
                  </a:cubicBezTo>
                  <a:lnTo>
                    <a:pt x="134" y="28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2EA5826-0C49-8AEC-649E-6782858AFC3C}"/>
                </a:ext>
              </a:extLst>
            </p:cNvPr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3641725" y="2784475"/>
              <a:ext cx="41275" cy="92075"/>
            </a:xfrm>
            <a:custGeom>
              <a:avLst/>
              <a:gdLst>
                <a:gd name="T0" fmla="*/ 97 w 106"/>
                <a:gd name="T1" fmla="*/ 13 h 234"/>
                <a:gd name="T2" fmla="*/ 83 w 106"/>
                <a:gd name="T3" fmla="*/ 0 h 234"/>
                <a:gd name="T4" fmla="*/ 63 w 106"/>
                <a:gd name="T5" fmla="*/ 19 h 234"/>
                <a:gd name="T6" fmla="*/ 77 w 106"/>
                <a:gd name="T7" fmla="*/ 32 h 234"/>
                <a:gd name="T8" fmla="*/ 97 w 106"/>
                <a:gd name="T9" fmla="*/ 13 h 234"/>
                <a:gd name="T10" fmla="*/ 25 w 106"/>
                <a:gd name="T11" fmla="*/ 190 h 234"/>
                <a:gd name="T12" fmla="*/ 22 w 106"/>
                <a:gd name="T13" fmla="*/ 205 h 234"/>
                <a:gd name="T14" fmla="*/ 55 w 106"/>
                <a:gd name="T15" fmla="*/ 234 h 234"/>
                <a:gd name="T16" fmla="*/ 106 w 106"/>
                <a:gd name="T17" fmla="*/ 181 h 234"/>
                <a:gd name="T18" fmla="*/ 100 w 106"/>
                <a:gd name="T19" fmla="*/ 176 h 234"/>
                <a:gd name="T20" fmla="*/ 93 w 106"/>
                <a:gd name="T21" fmla="*/ 182 h 234"/>
                <a:gd name="T22" fmla="*/ 56 w 106"/>
                <a:gd name="T23" fmla="*/ 225 h 234"/>
                <a:gd name="T24" fmla="*/ 48 w 106"/>
                <a:gd name="T25" fmla="*/ 212 h 234"/>
                <a:gd name="T26" fmla="*/ 53 w 106"/>
                <a:gd name="T27" fmla="*/ 190 h 234"/>
                <a:gd name="T28" fmla="*/ 64 w 106"/>
                <a:gd name="T29" fmla="*/ 162 h 234"/>
                <a:gd name="T30" fmla="*/ 82 w 106"/>
                <a:gd name="T31" fmla="*/ 118 h 234"/>
                <a:gd name="T32" fmla="*/ 84 w 106"/>
                <a:gd name="T33" fmla="*/ 107 h 234"/>
                <a:gd name="T34" fmla="*/ 51 w 106"/>
                <a:gd name="T35" fmla="*/ 77 h 234"/>
                <a:gd name="T36" fmla="*/ 0 w 106"/>
                <a:gd name="T37" fmla="*/ 130 h 234"/>
                <a:gd name="T38" fmla="*/ 6 w 106"/>
                <a:gd name="T39" fmla="*/ 135 h 234"/>
                <a:gd name="T40" fmla="*/ 12 w 106"/>
                <a:gd name="T41" fmla="*/ 129 h 234"/>
                <a:gd name="T42" fmla="*/ 49 w 106"/>
                <a:gd name="T43" fmla="*/ 87 h 234"/>
                <a:gd name="T44" fmla="*/ 58 w 106"/>
                <a:gd name="T45" fmla="*/ 99 h 234"/>
                <a:gd name="T46" fmla="*/ 47 w 106"/>
                <a:gd name="T47" fmla="*/ 134 h 234"/>
                <a:gd name="T48" fmla="*/ 25 w 106"/>
                <a:gd name="T4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4">
                  <a:moveTo>
                    <a:pt x="97" y="13"/>
                  </a:moveTo>
                  <a:cubicBezTo>
                    <a:pt x="97" y="7"/>
                    <a:pt x="92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2"/>
                    <a:pt x="97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4"/>
                    <a:pt x="55" y="234"/>
                  </a:cubicBezTo>
                  <a:cubicBezTo>
                    <a:pt x="90" y="234"/>
                    <a:pt x="106" y="186"/>
                    <a:pt x="106" y="181"/>
                  </a:cubicBezTo>
                  <a:cubicBezTo>
                    <a:pt x="106" y="176"/>
                    <a:pt x="101" y="176"/>
                    <a:pt x="100" y="176"/>
                  </a:cubicBezTo>
                  <a:cubicBezTo>
                    <a:pt x="95" y="176"/>
                    <a:pt x="95" y="178"/>
                    <a:pt x="93" y="182"/>
                  </a:cubicBezTo>
                  <a:cubicBezTo>
                    <a:pt x="85" y="210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2"/>
                  </a:cubicBezTo>
                  <a:cubicBezTo>
                    <a:pt x="48" y="204"/>
                    <a:pt x="50" y="198"/>
                    <a:pt x="53" y="190"/>
                  </a:cubicBezTo>
                  <a:cubicBezTo>
                    <a:pt x="57" y="181"/>
                    <a:pt x="61" y="171"/>
                    <a:pt x="64" y="162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4"/>
                    <a:pt x="84" y="110"/>
                    <a:pt x="84" y="107"/>
                  </a:cubicBezTo>
                  <a:cubicBezTo>
                    <a:pt x="84" y="90"/>
                    <a:pt x="70" y="77"/>
                    <a:pt x="51" y="77"/>
                  </a:cubicBezTo>
                  <a:cubicBezTo>
                    <a:pt x="16" y="77"/>
                    <a:pt x="0" y="124"/>
                    <a:pt x="0" y="130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29"/>
                  </a:cubicBezTo>
                  <a:cubicBezTo>
                    <a:pt x="21" y="99"/>
                    <a:pt x="37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14354E38-00D0-93F6-DE09-AE4E9BDC0BC2}"/>
                </a:ext>
              </a:extLst>
            </p:cNvPr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3689350" y="2784475"/>
              <a:ext cx="60325" cy="119063"/>
            </a:xfrm>
            <a:custGeom>
              <a:avLst/>
              <a:gdLst>
                <a:gd name="T0" fmla="*/ 154 w 154"/>
                <a:gd name="T1" fmla="*/ 13 h 302"/>
                <a:gd name="T2" fmla="*/ 140 w 154"/>
                <a:gd name="T3" fmla="*/ 0 h 302"/>
                <a:gd name="T4" fmla="*/ 120 w 154"/>
                <a:gd name="T5" fmla="*/ 19 h 302"/>
                <a:gd name="T6" fmla="*/ 134 w 154"/>
                <a:gd name="T7" fmla="*/ 32 h 302"/>
                <a:gd name="T8" fmla="*/ 154 w 154"/>
                <a:gd name="T9" fmla="*/ 13 h 302"/>
                <a:gd name="T10" fmla="*/ 80 w 154"/>
                <a:gd name="T11" fmla="*/ 248 h 302"/>
                <a:gd name="T12" fmla="*/ 35 w 154"/>
                <a:gd name="T13" fmla="*/ 292 h 302"/>
                <a:gd name="T14" fmla="*/ 22 w 154"/>
                <a:gd name="T15" fmla="*/ 290 h 302"/>
                <a:gd name="T16" fmla="*/ 34 w 154"/>
                <a:gd name="T17" fmla="*/ 272 h 302"/>
                <a:gd name="T18" fmla="*/ 20 w 154"/>
                <a:gd name="T19" fmla="*/ 259 h 302"/>
                <a:gd name="T20" fmla="*/ 0 w 154"/>
                <a:gd name="T21" fmla="*/ 280 h 302"/>
                <a:gd name="T22" fmla="*/ 35 w 154"/>
                <a:gd name="T23" fmla="*/ 302 h 302"/>
                <a:gd name="T24" fmla="*/ 108 w 154"/>
                <a:gd name="T25" fmla="*/ 247 h 302"/>
                <a:gd name="T26" fmla="*/ 139 w 154"/>
                <a:gd name="T27" fmla="*/ 122 h 302"/>
                <a:gd name="T28" fmla="*/ 141 w 154"/>
                <a:gd name="T29" fmla="*/ 110 h 302"/>
                <a:gd name="T30" fmla="*/ 103 w 154"/>
                <a:gd name="T31" fmla="*/ 77 h 302"/>
                <a:gd name="T32" fmla="*/ 42 w 154"/>
                <a:gd name="T33" fmla="*/ 130 h 302"/>
                <a:gd name="T34" fmla="*/ 48 w 154"/>
                <a:gd name="T35" fmla="*/ 135 h 302"/>
                <a:gd name="T36" fmla="*/ 55 w 154"/>
                <a:gd name="T37" fmla="*/ 129 h 302"/>
                <a:gd name="T38" fmla="*/ 102 w 154"/>
                <a:gd name="T39" fmla="*/ 87 h 302"/>
                <a:gd name="T40" fmla="*/ 114 w 154"/>
                <a:gd name="T41" fmla="*/ 104 h 302"/>
                <a:gd name="T42" fmla="*/ 113 w 154"/>
                <a:gd name="T43" fmla="*/ 114 h 302"/>
                <a:gd name="T44" fmla="*/ 80 w 154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302">
                  <a:moveTo>
                    <a:pt x="154" y="13"/>
                  </a:moveTo>
                  <a:cubicBezTo>
                    <a:pt x="154" y="7"/>
                    <a:pt x="149" y="0"/>
                    <a:pt x="140" y="0"/>
                  </a:cubicBezTo>
                  <a:cubicBezTo>
                    <a:pt x="129" y="0"/>
                    <a:pt x="120" y="9"/>
                    <a:pt x="120" y="19"/>
                  </a:cubicBezTo>
                  <a:cubicBezTo>
                    <a:pt x="120" y="24"/>
                    <a:pt x="124" y="32"/>
                    <a:pt x="134" y="32"/>
                  </a:cubicBezTo>
                  <a:cubicBezTo>
                    <a:pt x="143" y="32"/>
                    <a:pt x="154" y="23"/>
                    <a:pt x="154" y="13"/>
                  </a:cubicBezTo>
                  <a:close/>
                  <a:moveTo>
                    <a:pt x="80" y="248"/>
                  </a:moveTo>
                  <a:cubicBezTo>
                    <a:pt x="74" y="272"/>
                    <a:pt x="55" y="292"/>
                    <a:pt x="35" y="292"/>
                  </a:cubicBezTo>
                  <a:cubicBezTo>
                    <a:pt x="30" y="292"/>
                    <a:pt x="26" y="291"/>
                    <a:pt x="22" y="290"/>
                  </a:cubicBezTo>
                  <a:cubicBezTo>
                    <a:pt x="31" y="286"/>
                    <a:pt x="34" y="278"/>
                    <a:pt x="34" y="272"/>
                  </a:cubicBezTo>
                  <a:cubicBezTo>
                    <a:pt x="34" y="264"/>
                    <a:pt x="27" y="259"/>
                    <a:pt x="20" y="259"/>
                  </a:cubicBezTo>
                  <a:cubicBezTo>
                    <a:pt x="10" y="259"/>
                    <a:pt x="0" y="269"/>
                    <a:pt x="0" y="280"/>
                  </a:cubicBezTo>
                  <a:cubicBezTo>
                    <a:pt x="0" y="293"/>
                    <a:pt x="14" y="302"/>
                    <a:pt x="35" y="302"/>
                  </a:cubicBezTo>
                  <a:cubicBezTo>
                    <a:pt x="56" y="302"/>
                    <a:pt x="97" y="289"/>
                    <a:pt x="108" y="247"/>
                  </a:cubicBezTo>
                  <a:lnTo>
                    <a:pt x="139" y="122"/>
                  </a:lnTo>
                  <a:cubicBezTo>
                    <a:pt x="140" y="118"/>
                    <a:pt x="141" y="115"/>
                    <a:pt x="141" y="110"/>
                  </a:cubicBezTo>
                  <a:cubicBezTo>
                    <a:pt x="141" y="91"/>
                    <a:pt x="124" y="77"/>
                    <a:pt x="103" y="77"/>
                  </a:cubicBezTo>
                  <a:cubicBezTo>
                    <a:pt x="65" y="77"/>
                    <a:pt x="42" y="125"/>
                    <a:pt x="42" y="130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3" y="134"/>
                    <a:pt x="55" y="129"/>
                  </a:cubicBezTo>
                  <a:cubicBezTo>
                    <a:pt x="64" y="108"/>
                    <a:pt x="82" y="87"/>
                    <a:pt x="102" y="87"/>
                  </a:cubicBezTo>
                  <a:cubicBezTo>
                    <a:pt x="111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4"/>
                  </a:cubicBezTo>
                  <a:lnTo>
                    <a:pt x="80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4E4FB762-2567-3069-9C9C-451EC2D963F6}"/>
                </a:ext>
              </a:extLst>
            </p:cNvPr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3776663" y="2759075"/>
              <a:ext cx="95250" cy="9048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00200B23-938A-8045-07D5-D0D522B7BFE4}"/>
                </a:ext>
              </a:extLst>
            </p:cNvPr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3886200" y="2784475"/>
              <a:ext cx="41275" cy="92075"/>
            </a:xfrm>
            <a:custGeom>
              <a:avLst/>
              <a:gdLst>
                <a:gd name="T0" fmla="*/ 96 w 105"/>
                <a:gd name="T1" fmla="*/ 13 h 234"/>
                <a:gd name="T2" fmla="*/ 82 w 105"/>
                <a:gd name="T3" fmla="*/ 0 h 234"/>
                <a:gd name="T4" fmla="*/ 63 w 105"/>
                <a:gd name="T5" fmla="*/ 19 h 234"/>
                <a:gd name="T6" fmla="*/ 77 w 105"/>
                <a:gd name="T7" fmla="*/ 32 h 234"/>
                <a:gd name="T8" fmla="*/ 96 w 105"/>
                <a:gd name="T9" fmla="*/ 13 h 234"/>
                <a:gd name="T10" fmla="*/ 25 w 105"/>
                <a:gd name="T11" fmla="*/ 190 h 234"/>
                <a:gd name="T12" fmla="*/ 22 w 105"/>
                <a:gd name="T13" fmla="*/ 205 h 234"/>
                <a:gd name="T14" fmla="*/ 55 w 105"/>
                <a:gd name="T15" fmla="*/ 234 h 234"/>
                <a:gd name="T16" fmla="*/ 105 w 105"/>
                <a:gd name="T17" fmla="*/ 181 h 234"/>
                <a:gd name="T18" fmla="*/ 100 w 105"/>
                <a:gd name="T19" fmla="*/ 176 h 234"/>
                <a:gd name="T20" fmla="*/ 93 w 105"/>
                <a:gd name="T21" fmla="*/ 182 h 234"/>
                <a:gd name="T22" fmla="*/ 56 w 105"/>
                <a:gd name="T23" fmla="*/ 225 h 234"/>
                <a:gd name="T24" fmla="*/ 47 w 105"/>
                <a:gd name="T25" fmla="*/ 212 h 234"/>
                <a:gd name="T26" fmla="*/ 53 w 105"/>
                <a:gd name="T27" fmla="*/ 190 h 234"/>
                <a:gd name="T28" fmla="*/ 64 w 105"/>
                <a:gd name="T29" fmla="*/ 162 h 234"/>
                <a:gd name="T30" fmla="*/ 81 w 105"/>
                <a:gd name="T31" fmla="*/ 118 h 234"/>
                <a:gd name="T32" fmla="*/ 83 w 105"/>
                <a:gd name="T33" fmla="*/ 107 h 234"/>
                <a:gd name="T34" fmla="*/ 50 w 105"/>
                <a:gd name="T35" fmla="*/ 77 h 234"/>
                <a:gd name="T36" fmla="*/ 0 w 105"/>
                <a:gd name="T37" fmla="*/ 130 h 234"/>
                <a:gd name="T38" fmla="*/ 6 w 105"/>
                <a:gd name="T39" fmla="*/ 135 h 234"/>
                <a:gd name="T40" fmla="*/ 12 w 105"/>
                <a:gd name="T41" fmla="*/ 129 h 234"/>
                <a:gd name="T42" fmla="*/ 49 w 105"/>
                <a:gd name="T43" fmla="*/ 87 h 234"/>
                <a:gd name="T44" fmla="*/ 58 w 105"/>
                <a:gd name="T45" fmla="*/ 99 h 234"/>
                <a:gd name="T46" fmla="*/ 47 w 105"/>
                <a:gd name="T47" fmla="*/ 134 h 234"/>
                <a:gd name="T48" fmla="*/ 25 w 105"/>
                <a:gd name="T4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4">
                  <a:moveTo>
                    <a:pt x="96" y="13"/>
                  </a:moveTo>
                  <a:cubicBezTo>
                    <a:pt x="96" y="7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2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4"/>
                    <a:pt x="55" y="234"/>
                  </a:cubicBezTo>
                  <a:cubicBezTo>
                    <a:pt x="90" y="234"/>
                    <a:pt x="105" y="186"/>
                    <a:pt x="105" y="181"/>
                  </a:cubicBezTo>
                  <a:cubicBezTo>
                    <a:pt x="105" y="176"/>
                    <a:pt x="101" y="176"/>
                    <a:pt x="100" y="176"/>
                  </a:cubicBezTo>
                  <a:cubicBezTo>
                    <a:pt x="95" y="176"/>
                    <a:pt x="94" y="178"/>
                    <a:pt x="93" y="182"/>
                  </a:cubicBezTo>
                  <a:cubicBezTo>
                    <a:pt x="85" y="210"/>
                    <a:pt x="70" y="225"/>
                    <a:pt x="56" y="225"/>
                  </a:cubicBezTo>
                  <a:cubicBezTo>
                    <a:pt x="49" y="225"/>
                    <a:pt x="47" y="220"/>
                    <a:pt x="47" y="212"/>
                  </a:cubicBezTo>
                  <a:cubicBezTo>
                    <a:pt x="47" y="204"/>
                    <a:pt x="50" y="198"/>
                    <a:pt x="53" y="190"/>
                  </a:cubicBezTo>
                  <a:cubicBezTo>
                    <a:pt x="56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4"/>
                    <a:pt x="83" y="110"/>
                    <a:pt x="83" y="107"/>
                  </a:cubicBezTo>
                  <a:cubicBezTo>
                    <a:pt x="83" y="90"/>
                    <a:pt x="69" y="77"/>
                    <a:pt x="50" y="77"/>
                  </a:cubicBezTo>
                  <a:cubicBezTo>
                    <a:pt x="16" y="77"/>
                    <a:pt x="0" y="124"/>
                    <a:pt x="0" y="130"/>
                  </a:cubicBezTo>
                  <a:cubicBezTo>
                    <a:pt x="0" y="135"/>
                    <a:pt x="4" y="135"/>
                    <a:pt x="6" y="135"/>
                  </a:cubicBezTo>
                  <a:cubicBezTo>
                    <a:pt x="10" y="135"/>
                    <a:pt x="11" y="133"/>
                    <a:pt x="12" y="129"/>
                  </a:cubicBezTo>
                  <a:cubicBezTo>
                    <a:pt x="21" y="99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FF0B337F-7A18-098F-C7D2-165A36FFF98C}"/>
                </a:ext>
              </a:extLst>
            </p:cNvPr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3935413" y="2784475"/>
              <a:ext cx="58738" cy="119063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20 w 153"/>
                <a:gd name="T5" fmla="*/ 19 h 302"/>
                <a:gd name="T6" fmla="*/ 134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2 h 302"/>
                <a:gd name="T14" fmla="*/ 22 w 153"/>
                <a:gd name="T15" fmla="*/ 290 h 302"/>
                <a:gd name="T16" fmla="*/ 34 w 153"/>
                <a:gd name="T17" fmla="*/ 272 h 302"/>
                <a:gd name="T18" fmla="*/ 20 w 153"/>
                <a:gd name="T19" fmla="*/ 259 h 302"/>
                <a:gd name="T20" fmla="*/ 0 w 153"/>
                <a:gd name="T21" fmla="*/ 280 h 302"/>
                <a:gd name="T22" fmla="*/ 35 w 153"/>
                <a:gd name="T23" fmla="*/ 302 h 302"/>
                <a:gd name="T24" fmla="*/ 107 w 153"/>
                <a:gd name="T25" fmla="*/ 247 h 302"/>
                <a:gd name="T26" fmla="*/ 139 w 153"/>
                <a:gd name="T27" fmla="*/ 122 h 302"/>
                <a:gd name="T28" fmla="*/ 140 w 153"/>
                <a:gd name="T29" fmla="*/ 110 h 302"/>
                <a:gd name="T30" fmla="*/ 103 w 153"/>
                <a:gd name="T31" fmla="*/ 77 h 302"/>
                <a:gd name="T32" fmla="*/ 42 w 153"/>
                <a:gd name="T33" fmla="*/ 130 h 302"/>
                <a:gd name="T34" fmla="*/ 48 w 153"/>
                <a:gd name="T35" fmla="*/ 135 h 302"/>
                <a:gd name="T36" fmla="*/ 55 w 153"/>
                <a:gd name="T37" fmla="*/ 129 h 302"/>
                <a:gd name="T38" fmla="*/ 102 w 153"/>
                <a:gd name="T39" fmla="*/ 87 h 302"/>
                <a:gd name="T40" fmla="*/ 114 w 153"/>
                <a:gd name="T41" fmla="*/ 104 h 302"/>
                <a:gd name="T42" fmla="*/ 113 w 153"/>
                <a:gd name="T43" fmla="*/ 114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9" y="0"/>
                    <a:pt x="139" y="0"/>
                  </a:cubicBezTo>
                  <a:cubicBezTo>
                    <a:pt x="129" y="0"/>
                    <a:pt x="120" y="9"/>
                    <a:pt x="120" y="19"/>
                  </a:cubicBezTo>
                  <a:cubicBezTo>
                    <a:pt x="120" y="24"/>
                    <a:pt x="124" y="32"/>
                    <a:pt x="134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5" y="292"/>
                    <a:pt x="34" y="292"/>
                  </a:cubicBezTo>
                  <a:cubicBezTo>
                    <a:pt x="30" y="292"/>
                    <a:pt x="26" y="291"/>
                    <a:pt x="22" y="290"/>
                  </a:cubicBezTo>
                  <a:cubicBezTo>
                    <a:pt x="31" y="286"/>
                    <a:pt x="34" y="278"/>
                    <a:pt x="34" y="272"/>
                  </a:cubicBezTo>
                  <a:cubicBezTo>
                    <a:pt x="34" y="264"/>
                    <a:pt x="27" y="259"/>
                    <a:pt x="20" y="259"/>
                  </a:cubicBezTo>
                  <a:cubicBezTo>
                    <a:pt x="9" y="259"/>
                    <a:pt x="0" y="269"/>
                    <a:pt x="0" y="280"/>
                  </a:cubicBezTo>
                  <a:cubicBezTo>
                    <a:pt x="0" y="293"/>
                    <a:pt x="14" y="302"/>
                    <a:pt x="35" y="302"/>
                  </a:cubicBezTo>
                  <a:cubicBezTo>
                    <a:pt x="56" y="302"/>
                    <a:pt x="96" y="289"/>
                    <a:pt x="107" y="247"/>
                  </a:cubicBezTo>
                  <a:lnTo>
                    <a:pt x="139" y="122"/>
                  </a:lnTo>
                  <a:cubicBezTo>
                    <a:pt x="140" y="118"/>
                    <a:pt x="140" y="115"/>
                    <a:pt x="140" y="110"/>
                  </a:cubicBezTo>
                  <a:cubicBezTo>
                    <a:pt x="140" y="91"/>
                    <a:pt x="124" y="77"/>
                    <a:pt x="103" y="77"/>
                  </a:cubicBezTo>
                  <a:cubicBezTo>
                    <a:pt x="64" y="77"/>
                    <a:pt x="42" y="125"/>
                    <a:pt x="42" y="130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3" y="134"/>
                    <a:pt x="55" y="129"/>
                  </a:cubicBezTo>
                  <a:cubicBezTo>
                    <a:pt x="64" y="108"/>
                    <a:pt x="82" y="87"/>
                    <a:pt x="102" y="87"/>
                  </a:cubicBezTo>
                  <a:cubicBezTo>
                    <a:pt x="111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4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A5527F15-C9C8-E244-7B06-EEAD9D34C4C5}"/>
              </a:ext>
            </a:extLst>
          </p:cNvPr>
          <p:cNvSpPr txBox="1"/>
          <p:nvPr/>
        </p:nvSpPr>
        <p:spPr>
          <a:xfrm>
            <a:off x="5686299" y="4372287"/>
            <a:ext cx="3590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从起点城市出发，回到起点城市</a:t>
            </a:r>
            <a:endParaRPr lang="zh-CN" altLang="en-US" dirty="0"/>
          </a:p>
        </p:txBody>
      </p: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4CA57B04-FC09-AE31-D122-EB649BD6AEFA}"/>
              </a:ext>
            </a:extLst>
          </p:cNvPr>
          <p:cNvGrpSpPr/>
          <p:nvPr/>
        </p:nvGrpSpPr>
        <p:grpSpPr>
          <a:xfrm>
            <a:off x="7228541" y="3656580"/>
            <a:ext cx="3819337" cy="677737"/>
            <a:chOff x="7228541" y="3695662"/>
            <a:chExt cx="3819337" cy="677737"/>
          </a:xfrm>
        </p:grpSpPr>
        <p:grpSp>
          <p:nvGrpSpPr>
            <p:cNvPr id="87" name="组合 86" descr="\documentclass{article}&#10;\usepackage{amsmath}&#10;\pagestyle{empty}&#10;\begin{document}&#10;&#10;&#10;\begin{align*}&#10;   \sum_{i = 1}^{n}x_{ij} = 1  ,\forall j \in n&#10;\end{align*}&#10;&#10;\end{document}" title="IguanaTex Vector Display">
              <a:extLst>
                <a:ext uri="{FF2B5EF4-FFF2-40B4-BE49-F238E27FC236}">
                  <a16:creationId xmlns:a16="http://schemas.microsoft.com/office/drawing/2014/main" id="{60CE54FD-03CA-CAD2-160E-A91B0D8E102C}"/>
                </a:ext>
              </a:extLst>
            </p:cNvPr>
            <p:cNvGrpSpPr>
              <a:grpSpLocks noChangeAspect="1"/>
            </p:cNvGrpSpPr>
            <p:nvPr>
              <p:custDataLst>
                <p:tags r:id="rId65"/>
              </p:custDataLst>
            </p:nvPr>
          </p:nvGrpSpPr>
          <p:grpSpPr>
            <a:xfrm>
              <a:off x="9284824" y="3711365"/>
              <a:ext cx="1763054" cy="646330"/>
              <a:chOff x="2540000" y="2540000"/>
              <a:chExt cx="1511301" cy="554038"/>
            </a:xfrm>
          </p:grpSpPr>
          <p:sp>
            <p:nvSpPr>
              <p:cNvPr id="71" name="Freeform 32">
                <a:extLst>
                  <a:ext uri="{FF2B5EF4-FFF2-40B4-BE49-F238E27FC236}">
                    <a16:creationId xmlns:a16="http://schemas.microsoft.com/office/drawing/2014/main" id="{DC5EBD52-B966-4349-9B92-095CAFEB97B8}"/>
                  </a:ext>
                </a:extLst>
              </p:cNvPr>
              <p:cNvSpPr>
                <a:spLocks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2625725" y="2540000"/>
                <a:ext cx="82550" cy="63500"/>
              </a:xfrm>
              <a:custGeom>
                <a:avLst/>
                <a:gdLst>
                  <a:gd name="T0" fmla="*/ 26 w 213"/>
                  <a:gd name="T1" fmla="*/ 132 h 158"/>
                  <a:gd name="T2" fmla="*/ 23 w 213"/>
                  <a:gd name="T3" fmla="*/ 146 h 158"/>
                  <a:gd name="T4" fmla="*/ 35 w 213"/>
                  <a:gd name="T5" fmla="*/ 158 h 158"/>
                  <a:gd name="T6" fmla="*/ 48 w 213"/>
                  <a:gd name="T7" fmla="*/ 150 h 158"/>
                  <a:gd name="T8" fmla="*/ 54 w 213"/>
                  <a:gd name="T9" fmla="*/ 128 h 158"/>
                  <a:gd name="T10" fmla="*/ 62 w 213"/>
                  <a:gd name="T11" fmla="*/ 97 h 158"/>
                  <a:gd name="T12" fmla="*/ 68 w 213"/>
                  <a:gd name="T13" fmla="*/ 74 h 158"/>
                  <a:gd name="T14" fmla="*/ 83 w 213"/>
                  <a:gd name="T15" fmla="*/ 42 h 158"/>
                  <a:gd name="T16" fmla="*/ 135 w 213"/>
                  <a:gd name="T17" fmla="*/ 10 h 158"/>
                  <a:gd name="T18" fmla="*/ 156 w 213"/>
                  <a:gd name="T19" fmla="*/ 35 h 158"/>
                  <a:gd name="T20" fmla="*/ 135 w 213"/>
                  <a:gd name="T21" fmla="*/ 109 h 158"/>
                  <a:gd name="T22" fmla="*/ 130 w 213"/>
                  <a:gd name="T23" fmla="*/ 128 h 158"/>
                  <a:gd name="T24" fmla="*/ 163 w 213"/>
                  <a:gd name="T25" fmla="*/ 158 h 158"/>
                  <a:gd name="T26" fmla="*/ 213 w 213"/>
                  <a:gd name="T27" fmla="*/ 104 h 158"/>
                  <a:gd name="T28" fmla="*/ 208 w 213"/>
                  <a:gd name="T29" fmla="*/ 100 h 158"/>
                  <a:gd name="T30" fmla="*/ 201 w 213"/>
                  <a:gd name="T31" fmla="*/ 106 h 158"/>
                  <a:gd name="T32" fmla="*/ 164 w 213"/>
                  <a:gd name="T33" fmla="*/ 148 h 158"/>
                  <a:gd name="T34" fmla="*/ 155 w 213"/>
                  <a:gd name="T35" fmla="*/ 136 h 158"/>
                  <a:gd name="T36" fmla="*/ 163 w 213"/>
                  <a:gd name="T37" fmla="*/ 107 h 158"/>
                  <a:gd name="T38" fmla="*/ 182 w 213"/>
                  <a:gd name="T39" fmla="*/ 40 h 158"/>
                  <a:gd name="T40" fmla="*/ 136 w 213"/>
                  <a:gd name="T41" fmla="*/ 0 h 158"/>
                  <a:gd name="T42" fmla="*/ 77 w 213"/>
                  <a:gd name="T43" fmla="*/ 32 h 158"/>
                  <a:gd name="T44" fmla="*/ 40 w 213"/>
                  <a:gd name="T45" fmla="*/ 0 h 158"/>
                  <a:gd name="T46" fmla="*/ 13 w 213"/>
                  <a:gd name="T47" fmla="*/ 19 h 158"/>
                  <a:gd name="T48" fmla="*/ 0 w 213"/>
                  <a:gd name="T49" fmla="*/ 54 h 158"/>
                  <a:gd name="T50" fmla="*/ 6 w 213"/>
                  <a:gd name="T51" fmla="*/ 58 h 158"/>
                  <a:gd name="T52" fmla="*/ 14 w 213"/>
                  <a:gd name="T53" fmla="*/ 48 h 158"/>
                  <a:gd name="T54" fmla="*/ 39 w 213"/>
                  <a:gd name="T55" fmla="*/ 10 h 158"/>
                  <a:gd name="T56" fmla="*/ 51 w 213"/>
                  <a:gd name="T57" fmla="*/ 27 h 158"/>
                  <a:gd name="T58" fmla="*/ 45 w 213"/>
                  <a:gd name="T59" fmla="*/ 56 h 158"/>
                  <a:gd name="T60" fmla="*/ 37 w 213"/>
                  <a:gd name="T61" fmla="*/ 88 h 158"/>
                  <a:gd name="T62" fmla="*/ 26 w 213"/>
                  <a:gd name="T63" fmla="*/ 13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8">
                    <a:moveTo>
                      <a:pt x="26" y="132"/>
                    </a:moveTo>
                    <a:cubicBezTo>
                      <a:pt x="25" y="137"/>
                      <a:pt x="23" y="145"/>
                      <a:pt x="23" y="146"/>
                    </a:cubicBezTo>
                    <a:cubicBezTo>
                      <a:pt x="23" y="154"/>
                      <a:pt x="29" y="158"/>
                      <a:pt x="35" y="158"/>
                    </a:cubicBezTo>
                    <a:cubicBezTo>
                      <a:pt x="41" y="158"/>
                      <a:pt x="46" y="153"/>
                      <a:pt x="48" y="150"/>
                    </a:cubicBezTo>
                    <a:cubicBezTo>
                      <a:pt x="50" y="147"/>
                      <a:pt x="53" y="136"/>
                      <a:pt x="54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4" y="89"/>
                      <a:pt x="66" y="82"/>
                      <a:pt x="68" y="74"/>
                    </a:cubicBezTo>
                    <a:cubicBezTo>
                      <a:pt x="72" y="59"/>
                      <a:pt x="73" y="57"/>
                      <a:pt x="83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5"/>
                    </a:cubicBezTo>
                    <a:cubicBezTo>
                      <a:pt x="156" y="55"/>
                      <a:pt x="141" y="94"/>
                      <a:pt x="135" y="109"/>
                    </a:cubicBezTo>
                    <a:cubicBezTo>
                      <a:pt x="131" y="119"/>
                      <a:pt x="130" y="122"/>
                      <a:pt x="130" y="128"/>
                    </a:cubicBezTo>
                    <a:cubicBezTo>
                      <a:pt x="130" y="146"/>
                      <a:pt x="145" y="158"/>
                      <a:pt x="163" y="158"/>
                    </a:cubicBezTo>
                    <a:cubicBezTo>
                      <a:pt x="198" y="158"/>
                      <a:pt x="213" y="110"/>
                      <a:pt x="213" y="104"/>
                    </a:cubicBezTo>
                    <a:cubicBezTo>
                      <a:pt x="213" y="100"/>
                      <a:pt x="209" y="100"/>
                      <a:pt x="208" y="100"/>
                    </a:cubicBezTo>
                    <a:cubicBezTo>
                      <a:pt x="203" y="100"/>
                      <a:pt x="202" y="102"/>
                      <a:pt x="201" y="106"/>
                    </a:cubicBezTo>
                    <a:cubicBezTo>
                      <a:pt x="193" y="134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6"/>
                    </a:cubicBezTo>
                    <a:cubicBezTo>
                      <a:pt x="155" y="128"/>
                      <a:pt x="157" y="123"/>
                      <a:pt x="163" y="107"/>
                    </a:cubicBezTo>
                    <a:cubicBezTo>
                      <a:pt x="167" y="97"/>
                      <a:pt x="182" y="60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6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7" y="47"/>
                      <a:pt x="45" y="56"/>
                    </a:cubicBezTo>
                    <a:cubicBezTo>
                      <a:pt x="43" y="66"/>
                      <a:pt x="39" y="80"/>
                      <a:pt x="37" y="88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33">
                <a:extLst>
                  <a:ext uri="{FF2B5EF4-FFF2-40B4-BE49-F238E27FC236}">
                    <a16:creationId xmlns:a16="http://schemas.microsoft.com/office/drawing/2014/main" id="{F24A7CF3-A2C5-3452-BF96-F7D7BF24E344}"/>
                  </a:ext>
                </a:extLst>
              </p:cNvPr>
              <p:cNvSpPr>
                <a:spLocks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2540000" y="2663825"/>
                <a:ext cx="254000" cy="282575"/>
              </a:xfrm>
              <a:custGeom>
                <a:avLst/>
                <a:gdLst>
                  <a:gd name="T0" fmla="*/ 603 w 663"/>
                  <a:gd name="T1" fmla="*/ 697 h 697"/>
                  <a:gd name="T2" fmla="*/ 663 w 663"/>
                  <a:gd name="T3" fmla="*/ 538 h 697"/>
                  <a:gd name="T4" fmla="*/ 651 w 663"/>
                  <a:gd name="T5" fmla="*/ 538 h 697"/>
                  <a:gd name="T6" fmla="*/ 521 w 663"/>
                  <a:gd name="T7" fmla="*/ 638 h 697"/>
                  <a:gd name="T8" fmla="*/ 366 w 663"/>
                  <a:gd name="T9" fmla="*/ 654 h 697"/>
                  <a:gd name="T10" fmla="*/ 66 w 663"/>
                  <a:gd name="T11" fmla="*/ 654 h 697"/>
                  <a:gd name="T12" fmla="*/ 319 w 663"/>
                  <a:gd name="T13" fmla="*/ 356 h 697"/>
                  <a:gd name="T14" fmla="*/ 324 w 663"/>
                  <a:gd name="T15" fmla="*/ 348 h 697"/>
                  <a:gd name="T16" fmla="*/ 320 w 663"/>
                  <a:gd name="T17" fmla="*/ 341 h 697"/>
                  <a:gd name="T18" fmla="*/ 88 w 663"/>
                  <a:gd name="T19" fmla="*/ 24 h 697"/>
                  <a:gd name="T20" fmla="*/ 361 w 663"/>
                  <a:gd name="T21" fmla="*/ 24 h 697"/>
                  <a:gd name="T22" fmla="*/ 478 w 663"/>
                  <a:gd name="T23" fmla="*/ 31 h 697"/>
                  <a:gd name="T24" fmla="*/ 588 w 663"/>
                  <a:gd name="T25" fmla="*/ 69 h 697"/>
                  <a:gd name="T26" fmla="*/ 651 w 663"/>
                  <a:gd name="T27" fmla="*/ 140 h 697"/>
                  <a:gd name="T28" fmla="*/ 663 w 663"/>
                  <a:gd name="T29" fmla="*/ 140 h 697"/>
                  <a:gd name="T30" fmla="*/ 603 w 663"/>
                  <a:gd name="T31" fmla="*/ 0 h 697"/>
                  <a:gd name="T32" fmla="*/ 14 w 663"/>
                  <a:gd name="T33" fmla="*/ 0 h 697"/>
                  <a:gd name="T34" fmla="*/ 1 w 663"/>
                  <a:gd name="T35" fmla="*/ 3 h 697"/>
                  <a:gd name="T36" fmla="*/ 0 w 663"/>
                  <a:gd name="T37" fmla="*/ 20 h 697"/>
                  <a:gd name="T38" fmla="*/ 264 w 663"/>
                  <a:gd name="T39" fmla="*/ 380 h 697"/>
                  <a:gd name="T40" fmla="*/ 6 w 663"/>
                  <a:gd name="T41" fmla="*/ 683 h 697"/>
                  <a:gd name="T42" fmla="*/ 1 w 663"/>
                  <a:gd name="T43" fmla="*/ 692 h 697"/>
                  <a:gd name="T44" fmla="*/ 14 w 663"/>
                  <a:gd name="T45" fmla="*/ 697 h 697"/>
                  <a:gd name="T46" fmla="*/ 603 w 663"/>
                  <a:gd name="T4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3" h="697">
                    <a:moveTo>
                      <a:pt x="603" y="697"/>
                    </a:moveTo>
                    <a:lnTo>
                      <a:pt x="663" y="538"/>
                    </a:lnTo>
                    <a:lnTo>
                      <a:pt x="651" y="538"/>
                    </a:lnTo>
                    <a:cubicBezTo>
                      <a:pt x="631" y="590"/>
                      <a:pt x="579" y="623"/>
                      <a:pt x="521" y="638"/>
                    </a:cubicBezTo>
                    <a:cubicBezTo>
                      <a:pt x="511" y="641"/>
                      <a:pt x="462" y="654"/>
                      <a:pt x="366" y="654"/>
                    </a:cubicBezTo>
                    <a:lnTo>
                      <a:pt x="66" y="654"/>
                    </a:lnTo>
                    <a:lnTo>
                      <a:pt x="319" y="356"/>
                    </a:lnTo>
                    <a:cubicBezTo>
                      <a:pt x="323" y="352"/>
                      <a:pt x="324" y="351"/>
                      <a:pt x="324" y="348"/>
                    </a:cubicBezTo>
                    <a:cubicBezTo>
                      <a:pt x="324" y="347"/>
                      <a:pt x="324" y="346"/>
                      <a:pt x="320" y="341"/>
                    </a:cubicBezTo>
                    <a:lnTo>
                      <a:pt x="88" y="24"/>
                    </a:lnTo>
                    <a:lnTo>
                      <a:pt x="361" y="24"/>
                    </a:lnTo>
                    <a:cubicBezTo>
                      <a:pt x="428" y="24"/>
                      <a:pt x="473" y="31"/>
                      <a:pt x="478" y="31"/>
                    </a:cubicBezTo>
                    <a:cubicBezTo>
                      <a:pt x="505" y="35"/>
                      <a:pt x="548" y="44"/>
                      <a:pt x="588" y="69"/>
                    </a:cubicBezTo>
                    <a:cubicBezTo>
                      <a:pt x="600" y="77"/>
                      <a:pt x="634" y="99"/>
                      <a:pt x="651" y="140"/>
                    </a:cubicBezTo>
                    <a:lnTo>
                      <a:pt x="663" y="140"/>
                    </a:lnTo>
                    <a:lnTo>
                      <a:pt x="603" y="0"/>
                    </a:lnTo>
                    <a:lnTo>
                      <a:pt x="14" y="0"/>
                    </a:lnTo>
                    <a:cubicBezTo>
                      <a:pt x="3" y="0"/>
                      <a:pt x="2" y="0"/>
                      <a:pt x="1" y="3"/>
                    </a:cubicBezTo>
                    <a:cubicBezTo>
                      <a:pt x="0" y="5"/>
                      <a:pt x="0" y="14"/>
                      <a:pt x="0" y="20"/>
                    </a:cubicBezTo>
                    <a:lnTo>
                      <a:pt x="264" y="380"/>
                    </a:lnTo>
                    <a:lnTo>
                      <a:pt x="6" y="683"/>
                    </a:lnTo>
                    <a:cubicBezTo>
                      <a:pt x="1" y="689"/>
                      <a:pt x="1" y="691"/>
                      <a:pt x="1" y="692"/>
                    </a:cubicBezTo>
                    <a:cubicBezTo>
                      <a:pt x="1" y="697"/>
                      <a:pt x="5" y="697"/>
                      <a:pt x="14" y="697"/>
                    </a:cubicBezTo>
                    <a:lnTo>
                      <a:pt x="603" y="69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4">
                <a:extLst>
                  <a:ext uri="{FF2B5EF4-FFF2-40B4-BE49-F238E27FC236}">
                    <a16:creationId xmlns:a16="http://schemas.microsoft.com/office/drawing/2014/main" id="{6D80C0C6-A130-4AF1-821E-417D142A5411}"/>
                  </a:ext>
                </a:extLst>
              </p:cNvPr>
              <p:cNvSpPr>
                <a:spLocks noEditPoint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2549525" y="2998788"/>
                <a:ext cx="41275" cy="95250"/>
              </a:xfrm>
              <a:custGeom>
                <a:avLst/>
                <a:gdLst>
                  <a:gd name="T0" fmla="*/ 96 w 105"/>
                  <a:gd name="T1" fmla="*/ 14 h 235"/>
                  <a:gd name="T2" fmla="*/ 82 w 105"/>
                  <a:gd name="T3" fmla="*/ 0 h 235"/>
                  <a:gd name="T4" fmla="*/ 63 w 105"/>
                  <a:gd name="T5" fmla="*/ 20 h 235"/>
                  <a:gd name="T6" fmla="*/ 77 w 105"/>
                  <a:gd name="T7" fmla="*/ 33 h 235"/>
                  <a:gd name="T8" fmla="*/ 96 w 105"/>
                  <a:gd name="T9" fmla="*/ 14 h 235"/>
                  <a:gd name="T10" fmla="*/ 25 w 105"/>
                  <a:gd name="T11" fmla="*/ 191 h 235"/>
                  <a:gd name="T12" fmla="*/ 22 w 105"/>
                  <a:gd name="T13" fmla="*/ 205 h 235"/>
                  <a:gd name="T14" fmla="*/ 55 w 105"/>
                  <a:gd name="T15" fmla="*/ 235 h 235"/>
                  <a:gd name="T16" fmla="*/ 105 w 105"/>
                  <a:gd name="T17" fmla="*/ 182 h 235"/>
                  <a:gd name="T18" fmla="*/ 100 w 105"/>
                  <a:gd name="T19" fmla="*/ 177 h 235"/>
                  <a:gd name="T20" fmla="*/ 93 w 105"/>
                  <a:gd name="T21" fmla="*/ 183 h 235"/>
                  <a:gd name="T22" fmla="*/ 56 w 105"/>
                  <a:gd name="T23" fmla="*/ 225 h 235"/>
                  <a:gd name="T24" fmla="*/ 47 w 105"/>
                  <a:gd name="T25" fmla="*/ 213 h 235"/>
                  <a:gd name="T26" fmla="*/ 53 w 105"/>
                  <a:gd name="T27" fmla="*/ 191 h 235"/>
                  <a:gd name="T28" fmla="*/ 64 w 105"/>
                  <a:gd name="T29" fmla="*/ 163 h 235"/>
                  <a:gd name="T30" fmla="*/ 81 w 105"/>
                  <a:gd name="T31" fmla="*/ 119 h 235"/>
                  <a:gd name="T32" fmla="*/ 83 w 105"/>
                  <a:gd name="T33" fmla="*/ 107 h 235"/>
                  <a:gd name="T34" fmla="*/ 50 w 105"/>
                  <a:gd name="T35" fmla="*/ 78 h 235"/>
                  <a:gd name="T36" fmla="*/ 0 w 105"/>
                  <a:gd name="T37" fmla="*/ 131 h 235"/>
                  <a:gd name="T38" fmla="*/ 5 w 105"/>
                  <a:gd name="T39" fmla="*/ 136 h 235"/>
                  <a:gd name="T40" fmla="*/ 12 w 105"/>
                  <a:gd name="T41" fmla="*/ 130 h 235"/>
                  <a:gd name="T42" fmla="*/ 49 w 105"/>
                  <a:gd name="T43" fmla="*/ 88 h 235"/>
                  <a:gd name="T44" fmla="*/ 58 w 105"/>
                  <a:gd name="T45" fmla="*/ 100 h 235"/>
                  <a:gd name="T46" fmla="*/ 47 w 105"/>
                  <a:gd name="T47" fmla="*/ 135 h 235"/>
                  <a:gd name="T48" fmla="*/ 25 w 105"/>
                  <a:gd name="T49" fmla="*/ 19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5" h="235">
                    <a:moveTo>
                      <a:pt x="96" y="14"/>
                    </a:moveTo>
                    <a:cubicBezTo>
                      <a:pt x="96" y="8"/>
                      <a:pt x="92" y="0"/>
                      <a:pt x="82" y="0"/>
                    </a:cubicBezTo>
                    <a:cubicBezTo>
                      <a:pt x="73" y="0"/>
                      <a:pt x="63" y="9"/>
                      <a:pt x="63" y="20"/>
                    </a:cubicBezTo>
                    <a:cubicBezTo>
                      <a:pt x="63" y="26"/>
                      <a:pt x="67" y="33"/>
                      <a:pt x="77" y="33"/>
                    </a:cubicBezTo>
                    <a:cubicBezTo>
                      <a:pt x="87" y="33"/>
                      <a:pt x="96" y="23"/>
                      <a:pt x="96" y="14"/>
                    </a:cubicBezTo>
                    <a:close/>
                    <a:moveTo>
                      <a:pt x="25" y="191"/>
                    </a:moveTo>
                    <a:cubicBezTo>
                      <a:pt x="24" y="195"/>
                      <a:pt x="22" y="200"/>
                      <a:pt x="22" y="205"/>
                    </a:cubicBezTo>
                    <a:cubicBezTo>
                      <a:pt x="22" y="222"/>
                      <a:pt x="36" y="235"/>
                      <a:pt x="55" y="235"/>
                    </a:cubicBezTo>
                    <a:cubicBezTo>
                      <a:pt x="90" y="235"/>
                      <a:pt x="105" y="187"/>
                      <a:pt x="105" y="182"/>
                    </a:cubicBezTo>
                    <a:cubicBezTo>
                      <a:pt x="105" y="177"/>
                      <a:pt x="101" y="177"/>
                      <a:pt x="100" y="177"/>
                    </a:cubicBezTo>
                    <a:cubicBezTo>
                      <a:pt x="95" y="177"/>
                      <a:pt x="94" y="179"/>
                      <a:pt x="93" y="183"/>
                    </a:cubicBezTo>
                    <a:cubicBezTo>
                      <a:pt x="85" y="211"/>
                      <a:pt x="70" y="225"/>
                      <a:pt x="56" y="225"/>
                    </a:cubicBezTo>
                    <a:cubicBezTo>
                      <a:pt x="49" y="225"/>
                      <a:pt x="47" y="221"/>
                      <a:pt x="47" y="213"/>
                    </a:cubicBezTo>
                    <a:cubicBezTo>
                      <a:pt x="47" y="205"/>
                      <a:pt x="50" y="198"/>
                      <a:pt x="53" y="191"/>
                    </a:cubicBezTo>
                    <a:cubicBezTo>
                      <a:pt x="56" y="181"/>
                      <a:pt x="60" y="172"/>
                      <a:pt x="64" y="163"/>
                    </a:cubicBezTo>
                    <a:cubicBezTo>
                      <a:pt x="67" y="155"/>
                      <a:pt x="80" y="123"/>
                      <a:pt x="81" y="119"/>
                    </a:cubicBezTo>
                    <a:cubicBezTo>
                      <a:pt x="82" y="115"/>
                      <a:pt x="83" y="111"/>
                      <a:pt x="83" y="107"/>
                    </a:cubicBezTo>
                    <a:cubicBezTo>
                      <a:pt x="83" y="91"/>
                      <a:pt x="69" y="78"/>
                      <a:pt x="50" y="78"/>
                    </a:cubicBezTo>
                    <a:cubicBezTo>
                      <a:pt x="16" y="78"/>
                      <a:pt x="0" y="125"/>
                      <a:pt x="0" y="131"/>
                    </a:cubicBezTo>
                    <a:cubicBezTo>
                      <a:pt x="0" y="136"/>
                      <a:pt x="4" y="136"/>
                      <a:pt x="5" y="136"/>
                    </a:cubicBezTo>
                    <a:cubicBezTo>
                      <a:pt x="10" y="136"/>
                      <a:pt x="11" y="134"/>
                      <a:pt x="12" y="130"/>
                    </a:cubicBezTo>
                    <a:cubicBezTo>
                      <a:pt x="21" y="100"/>
                      <a:pt x="36" y="88"/>
                      <a:pt x="49" y="88"/>
                    </a:cubicBezTo>
                    <a:cubicBezTo>
                      <a:pt x="55" y="88"/>
                      <a:pt x="58" y="90"/>
                      <a:pt x="58" y="100"/>
                    </a:cubicBezTo>
                    <a:cubicBezTo>
                      <a:pt x="58" y="108"/>
                      <a:pt x="56" y="113"/>
                      <a:pt x="47" y="135"/>
                    </a:cubicBezTo>
                    <a:lnTo>
                      <a:pt x="25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35">
                <a:extLst>
                  <a:ext uri="{FF2B5EF4-FFF2-40B4-BE49-F238E27FC236}">
                    <a16:creationId xmlns:a16="http://schemas.microsoft.com/office/drawing/2014/main" id="{888D21E5-69CF-36A8-0FFC-EDE553A461BD}"/>
                  </a:ext>
                </a:extLst>
              </p:cNvPr>
              <p:cNvSpPr>
                <a:spLocks noEditPoints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2606675" y="3038475"/>
                <a:ext cx="98425" cy="38100"/>
              </a:xfrm>
              <a:custGeom>
                <a:avLst/>
                <a:gdLst>
                  <a:gd name="T0" fmla="*/ 243 w 256"/>
                  <a:gd name="T1" fmla="*/ 17 h 94"/>
                  <a:gd name="T2" fmla="*/ 256 w 256"/>
                  <a:gd name="T3" fmla="*/ 9 h 94"/>
                  <a:gd name="T4" fmla="*/ 243 w 256"/>
                  <a:gd name="T5" fmla="*/ 0 h 94"/>
                  <a:gd name="T6" fmla="*/ 13 w 256"/>
                  <a:gd name="T7" fmla="*/ 0 h 94"/>
                  <a:gd name="T8" fmla="*/ 0 w 256"/>
                  <a:gd name="T9" fmla="*/ 9 h 94"/>
                  <a:gd name="T10" fmla="*/ 13 w 256"/>
                  <a:gd name="T11" fmla="*/ 17 h 94"/>
                  <a:gd name="T12" fmla="*/ 243 w 256"/>
                  <a:gd name="T13" fmla="*/ 17 h 94"/>
                  <a:gd name="T14" fmla="*/ 243 w 256"/>
                  <a:gd name="T15" fmla="*/ 94 h 94"/>
                  <a:gd name="T16" fmla="*/ 256 w 256"/>
                  <a:gd name="T17" fmla="*/ 86 h 94"/>
                  <a:gd name="T18" fmla="*/ 243 w 256"/>
                  <a:gd name="T19" fmla="*/ 77 h 94"/>
                  <a:gd name="T20" fmla="*/ 13 w 256"/>
                  <a:gd name="T21" fmla="*/ 77 h 94"/>
                  <a:gd name="T22" fmla="*/ 0 w 256"/>
                  <a:gd name="T23" fmla="*/ 86 h 94"/>
                  <a:gd name="T24" fmla="*/ 13 w 256"/>
                  <a:gd name="T25" fmla="*/ 94 h 94"/>
                  <a:gd name="T26" fmla="*/ 243 w 256"/>
                  <a:gd name="T2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" h="94">
                    <a:moveTo>
                      <a:pt x="243" y="17"/>
                    </a:moveTo>
                    <a:cubicBezTo>
                      <a:pt x="248" y="17"/>
                      <a:pt x="256" y="17"/>
                      <a:pt x="256" y="9"/>
                    </a:cubicBezTo>
                    <a:cubicBezTo>
                      <a:pt x="256" y="0"/>
                      <a:pt x="248" y="0"/>
                      <a:pt x="243" y="0"/>
                    </a:cubicBezTo>
                    <a:lnTo>
                      <a:pt x="13" y="0"/>
                    </a:lnTo>
                    <a:cubicBezTo>
                      <a:pt x="8" y="0"/>
                      <a:pt x="0" y="0"/>
                      <a:pt x="0" y="9"/>
                    </a:cubicBezTo>
                    <a:cubicBezTo>
                      <a:pt x="0" y="17"/>
                      <a:pt x="8" y="17"/>
                      <a:pt x="13" y="17"/>
                    </a:cubicBezTo>
                    <a:lnTo>
                      <a:pt x="243" y="17"/>
                    </a:lnTo>
                    <a:close/>
                    <a:moveTo>
                      <a:pt x="243" y="94"/>
                    </a:moveTo>
                    <a:cubicBezTo>
                      <a:pt x="248" y="94"/>
                      <a:pt x="256" y="94"/>
                      <a:pt x="256" y="86"/>
                    </a:cubicBezTo>
                    <a:cubicBezTo>
                      <a:pt x="256" y="77"/>
                      <a:pt x="248" y="77"/>
                      <a:pt x="243" y="77"/>
                    </a:cubicBezTo>
                    <a:lnTo>
                      <a:pt x="13" y="77"/>
                    </a:lnTo>
                    <a:cubicBezTo>
                      <a:pt x="8" y="77"/>
                      <a:pt x="0" y="77"/>
                      <a:pt x="0" y="86"/>
                    </a:cubicBezTo>
                    <a:cubicBezTo>
                      <a:pt x="0" y="94"/>
                      <a:pt x="8" y="94"/>
                      <a:pt x="13" y="94"/>
                    </a:cubicBezTo>
                    <a:lnTo>
                      <a:pt x="243" y="9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36">
                <a:extLst>
                  <a:ext uri="{FF2B5EF4-FFF2-40B4-BE49-F238E27FC236}">
                    <a16:creationId xmlns:a16="http://schemas.microsoft.com/office/drawing/2014/main" id="{44851D84-939B-9168-CA6A-19AD5471A516}"/>
                  </a:ext>
                </a:extLst>
              </p:cNvPr>
              <p:cNvSpPr>
                <a:spLocks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2728913" y="2998788"/>
                <a:ext cx="49213" cy="95250"/>
              </a:xfrm>
              <a:custGeom>
                <a:avLst/>
                <a:gdLst>
                  <a:gd name="T0" fmla="*/ 79 w 127"/>
                  <a:gd name="T1" fmla="*/ 10 h 232"/>
                  <a:gd name="T2" fmla="*/ 68 w 127"/>
                  <a:gd name="T3" fmla="*/ 0 h 232"/>
                  <a:gd name="T4" fmla="*/ 0 w 127"/>
                  <a:gd name="T5" fmla="*/ 22 h 232"/>
                  <a:gd name="T6" fmla="*/ 0 w 127"/>
                  <a:gd name="T7" fmla="*/ 35 h 232"/>
                  <a:gd name="T8" fmla="*/ 51 w 127"/>
                  <a:gd name="T9" fmla="*/ 25 h 232"/>
                  <a:gd name="T10" fmla="*/ 51 w 127"/>
                  <a:gd name="T11" fmla="*/ 203 h 232"/>
                  <a:gd name="T12" fmla="*/ 16 w 127"/>
                  <a:gd name="T13" fmla="*/ 219 h 232"/>
                  <a:gd name="T14" fmla="*/ 2 w 127"/>
                  <a:gd name="T15" fmla="*/ 219 h 232"/>
                  <a:gd name="T16" fmla="*/ 2 w 127"/>
                  <a:gd name="T17" fmla="*/ 232 h 232"/>
                  <a:gd name="T18" fmla="*/ 65 w 127"/>
                  <a:gd name="T19" fmla="*/ 230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0"/>
                      <a:pt x="78" y="0"/>
                      <a:pt x="68" y="0"/>
                    </a:cubicBezTo>
                    <a:cubicBezTo>
                      <a:pt x="46" y="22"/>
                      <a:pt x="14" y="22"/>
                      <a:pt x="0" y="22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1" y="25"/>
                    </a:cubicBezTo>
                    <a:lnTo>
                      <a:pt x="51" y="203"/>
                    </a:lnTo>
                    <a:cubicBezTo>
                      <a:pt x="51" y="214"/>
                      <a:pt x="51" y="219"/>
                      <a:pt x="16" y="219"/>
                    </a:cubicBezTo>
                    <a:lnTo>
                      <a:pt x="2" y="219"/>
                    </a:lnTo>
                    <a:lnTo>
                      <a:pt x="2" y="232"/>
                    </a:lnTo>
                    <a:cubicBezTo>
                      <a:pt x="9" y="231"/>
                      <a:pt x="52" y="230"/>
                      <a:pt x="65" y="230"/>
                    </a:cubicBezTo>
                    <a:cubicBezTo>
                      <a:pt x="75" y="230"/>
                      <a:pt x="119" y="231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4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37">
                <a:extLst>
                  <a:ext uri="{FF2B5EF4-FFF2-40B4-BE49-F238E27FC236}">
                    <a16:creationId xmlns:a16="http://schemas.microsoft.com/office/drawing/2014/main" id="{93EB598A-1B08-CA49-3C95-D6F04330289F}"/>
                  </a:ext>
                </a:extLst>
              </p:cNvPr>
              <p:cNvSpPr>
                <a:spLocks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2841625" y="2765425"/>
                <a:ext cx="95250" cy="92075"/>
              </a:xfrm>
              <a:custGeom>
                <a:avLst/>
                <a:gdLst>
                  <a:gd name="T0" fmla="*/ 152 w 248"/>
                  <a:gd name="T1" fmla="*/ 69 h 225"/>
                  <a:gd name="T2" fmla="*/ 201 w 248"/>
                  <a:gd name="T3" fmla="*/ 11 h 225"/>
                  <a:gd name="T4" fmla="*/ 226 w 248"/>
                  <a:gd name="T5" fmla="*/ 17 h 225"/>
                  <a:gd name="T6" fmla="*/ 202 w 248"/>
                  <a:gd name="T7" fmla="*/ 44 h 225"/>
                  <a:gd name="T8" fmla="*/ 221 w 248"/>
                  <a:gd name="T9" fmla="*/ 61 h 225"/>
                  <a:gd name="T10" fmla="*/ 248 w 248"/>
                  <a:gd name="T11" fmla="*/ 32 h 225"/>
                  <a:gd name="T12" fmla="*/ 202 w 248"/>
                  <a:gd name="T13" fmla="*/ 0 h 225"/>
                  <a:gd name="T14" fmla="*/ 150 w 248"/>
                  <a:gd name="T15" fmla="*/ 37 h 225"/>
                  <a:gd name="T16" fmla="*/ 96 w 248"/>
                  <a:gd name="T17" fmla="*/ 0 h 225"/>
                  <a:gd name="T18" fmla="*/ 16 w 248"/>
                  <a:gd name="T19" fmla="*/ 76 h 225"/>
                  <a:gd name="T20" fmla="*/ 22 w 248"/>
                  <a:gd name="T21" fmla="*/ 81 h 225"/>
                  <a:gd name="T22" fmla="*/ 28 w 248"/>
                  <a:gd name="T23" fmla="*/ 76 h 225"/>
                  <a:gd name="T24" fmla="*/ 95 w 248"/>
                  <a:gd name="T25" fmla="*/ 11 h 225"/>
                  <a:gd name="T26" fmla="*/ 122 w 248"/>
                  <a:gd name="T27" fmla="*/ 44 h 225"/>
                  <a:gd name="T28" fmla="*/ 95 w 248"/>
                  <a:gd name="T29" fmla="*/ 163 h 225"/>
                  <a:gd name="T30" fmla="*/ 48 w 248"/>
                  <a:gd name="T31" fmla="*/ 214 h 225"/>
                  <a:gd name="T32" fmla="*/ 23 w 248"/>
                  <a:gd name="T33" fmla="*/ 208 h 225"/>
                  <a:gd name="T34" fmla="*/ 46 w 248"/>
                  <a:gd name="T35" fmla="*/ 181 h 225"/>
                  <a:gd name="T36" fmla="*/ 28 w 248"/>
                  <a:gd name="T37" fmla="*/ 164 h 225"/>
                  <a:gd name="T38" fmla="*/ 0 w 248"/>
                  <a:gd name="T39" fmla="*/ 192 h 225"/>
                  <a:gd name="T40" fmla="*/ 47 w 248"/>
                  <a:gd name="T41" fmla="*/ 225 h 225"/>
                  <a:gd name="T42" fmla="*/ 99 w 248"/>
                  <a:gd name="T43" fmla="*/ 187 h 225"/>
                  <a:gd name="T44" fmla="*/ 153 w 248"/>
                  <a:gd name="T45" fmla="*/ 225 h 225"/>
                  <a:gd name="T46" fmla="*/ 233 w 248"/>
                  <a:gd name="T47" fmla="*/ 149 h 225"/>
                  <a:gd name="T48" fmla="*/ 227 w 248"/>
                  <a:gd name="T49" fmla="*/ 144 h 225"/>
                  <a:gd name="T50" fmla="*/ 220 w 248"/>
                  <a:gd name="T51" fmla="*/ 149 h 225"/>
                  <a:gd name="T52" fmla="*/ 154 w 248"/>
                  <a:gd name="T53" fmla="*/ 214 h 225"/>
                  <a:gd name="T54" fmla="*/ 127 w 248"/>
                  <a:gd name="T55" fmla="*/ 181 h 225"/>
                  <a:gd name="T56" fmla="*/ 135 w 248"/>
                  <a:gd name="T57" fmla="*/ 138 h 225"/>
                  <a:gd name="T58" fmla="*/ 152 w 248"/>
                  <a:gd name="T59" fmla="*/ 69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5">
                    <a:moveTo>
                      <a:pt x="152" y="69"/>
                    </a:moveTo>
                    <a:cubicBezTo>
                      <a:pt x="155" y="56"/>
                      <a:pt x="167" y="11"/>
                      <a:pt x="201" y="11"/>
                    </a:cubicBezTo>
                    <a:cubicBezTo>
                      <a:pt x="204" y="11"/>
                      <a:pt x="216" y="11"/>
                      <a:pt x="226" y="17"/>
                    </a:cubicBezTo>
                    <a:cubicBezTo>
                      <a:pt x="212" y="20"/>
                      <a:pt x="202" y="32"/>
                      <a:pt x="202" y="44"/>
                    </a:cubicBezTo>
                    <a:cubicBezTo>
                      <a:pt x="202" y="52"/>
                      <a:pt x="208" y="61"/>
                      <a:pt x="221" y="61"/>
                    </a:cubicBezTo>
                    <a:cubicBezTo>
                      <a:pt x="232" y="61"/>
                      <a:pt x="248" y="52"/>
                      <a:pt x="248" y="32"/>
                    </a:cubicBezTo>
                    <a:cubicBezTo>
                      <a:pt x="248" y="7"/>
                      <a:pt x="219" y="0"/>
                      <a:pt x="202" y="0"/>
                    </a:cubicBezTo>
                    <a:cubicBezTo>
                      <a:pt x="173" y="0"/>
                      <a:pt x="156" y="26"/>
                      <a:pt x="150" y="37"/>
                    </a:cubicBezTo>
                    <a:cubicBezTo>
                      <a:pt x="137" y="5"/>
                      <a:pt x="110" y="0"/>
                      <a:pt x="96" y="0"/>
                    </a:cubicBezTo>
                    <a:cubicBezTo>
                      <a:pt x="44" y="0"/>
                      <a:pt x="16" y="64"/>
                      <a:pt x="16" y="76"/>
                    </a:cubicBezTo>
                    <a:cubicBezTo>
                      <a:pt x="16" y="81"/>
                      <a:pt x="21" y="81"/>
                      <a:pt x="22" y="81"/>
                    </a:cubicBezTo>
                    <a:cubicBezTo>
                      <a:pt x="26" y="81"/>
                      <a:pt x="27" y="80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4" y="11"/>
                      <a:pt x="122" y="15"/>
                      <a:pt x="122" y="44"/>
                    </a:cubicBezTo>
                    <a:cubicBezTo>
                      <a:pt x="122" y="59"/>
                      <a:pt x="113" y="93"/>
                      <a:pt x="95" y="163"/>
                    </a:cubicBezTo>
                    <a:cubicBezTo>
                      <a:pt x="87" y="193"/>
                      <a:pt x="69" y="214"/>
                      <a:pt x="48" y="214"/>
                    </a:cubicBezTo>
                    <a:cubicBezTo>
                      <a:pt x="45" y="214"/>
                      <a:pt x="33" y="214"/>
                      <a:pt x="23" y="208"/>
                    </a:cubicBezTo>
                    <a:cubicBezTo>
                      <a:pt x="35" y="205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8" y="164"/>
                    </a:cubicBezTo>
                    <a:cubicBezTo>
                      <a:pt x="13" y="164"/>
                      <a:pt x="0" y="176"/>
                      <a:pt x="0" y="192"/>
                    </a:cubicBezTo>
                    <a:cubicBezTo>
                      <a:pt x="0" y="215"/>
                      <a:pt x="25" y="225"/>
                      <a:pt x="47" y="225"/>
                    </a:cubicBezTo>
                    <a:cubicBezTo>
                      <a:pt x="80" y="225"/>
                      <a:pt x="98" y="190"/>
                      <a:pt x="99" y="187"/>
                    </a:cubicBezTo>
                    <a:cubicBezTo>
                      <a:pt x="105" y="206"/>
                      <a:pt x="123" y="225"/>
                      <a:pt x="153" y="225"/>
                    </a:cubicBezTo>
                    <a:cubicBezTo>
                      <a:pt x="204" y="225"/>
                      <a:pt x="233" y="161"/>
                      <a:pt x="233" y="149"/>
                    </a:cubicBezTo>
                    <a:cubicBezTo>
                      <a:pt x="233" y="144"/>
                      <a:pt x="228" y="144"/>
                      <a:pt x="227" y="144"/>
                    </a:cubicBezTo>
                    <a:cubicBezTo>
                      <a:pt x="222" y="144"/>
                      <a:pt x="221" y="146"/>
                      <a:pt x="220" y="149"/>
                    </a:cubicBezTo>
                    <a:cubicBezTo>
                      <a:pt x="204" y="202"/>
                      <a:pt x="170" y="214"/>
                      <a:pt x="154" y="214"/>
                    </a:cubicBezTo>
                    <a:cubicBezTo>
                      <a:pt x="135" y="214"/>
                      <a:pt x="127" y="198"/>
                      <a:pt x="127" y="181"/>
                    </a:cubicBezTo>
                    <a:cubicBezTo>
                      <a:pt x="127" y="170"/>
                      <a:pt x="130" y="160"/>
                      <a:pt x="135" y="138"/>
                    </a:cubicBezTo>
                    <a:lnTo>
                      <a:pt x="152" y="6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38">
                <a:extLst>
                  <a:ext uri="{FF2B5EF4-FFF2-40B4-BE49-F238E27FC236}">
                    <a16:creationId xmlns:a16="http://schemas.microsoft.com/office/drawing/2014/main" id="{F5476832-E27D-0F30-4BB1-2A64514B64B5}"/>
                  </a:ext>
                </a:extLst>
              </p:cNvPr>
              <p:cNvSpPr>
                <a:spLocks noEditPoints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2951163" y="2790825"/>
                <a:ext cx="41275" cy="95250"/>
              </a:xfrm>
              <a:custGeom>
                <a:avLst/>
                <a:gdLst>
                  <a:gd name="T0" fmla="*/ 96 w 106"/>
                  <a:gd name="T1" fmla="*/ 14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3 h 235"/>
                  <a:gd name="T8" fmla="*/ 96 w 106"/>
                  <a:gd name="T9" fmla="*/ 14 h 235"/>
                  <a:gd name="T10" fmla="*/ 25 w 106"/>
                  <a:gd name="T11" fmla="*/ 191 h 235"/>
                  <a:gd name="T12" fmla="*/ 22 w 106"/>
                  <a:gd name="T13" fmla="*/ 205 h 235"/>
                  <a:gd name="T14" fmla="*/ 55 w 106"/>
                  <a:gd name="T15" fmla="*/ 235 h 235"/>
                  <a:gd name="T16" fmla="*/ 106 w 106"/>
                  <a:gd name="T17" fmla="*/ 182 h 235"/>
                  <a:gd name="T18" fmla="*/ 100 w 106"/>
                  <a:gd name="T19" fmla="*/ 177 h 235"/>
                  <a:gd name="T20" fmla="*/ 93 w 106"/>
                  <a:gd name="T21" fmla="*/ 183 h 235"/>
                  <a:gd name="T22" fmla="*/ 56 w 106"/>
                  <a:gd name="T23" fmla="*/ 225 h 235"/>
                  <a:gd name="T24" fmla="*/ 48 w 106"/>
                  <a:gd name="T25" fmla="*/ 213 h 235"/>
                  <a:gd name="T26" fmla="*/ 53 w 106"/>
                  <a:gd name="T27" fmla="*/ 191 h 235"/>
                  <a:gd name="T28" fmla="*/ 64 w 106"/>
                  <a:gd name="T29" fmla="*/ 163 h 235"/>
                  <a:gd name="T30" fmla="*/ 81 w 106"/>
                  <a:gd name="T31" fmla="*/ 118 h 235"/>
                  <a:gd name="T32" fmla="*/ 84 w 106"/>
                  <a:gd name="T33" fmla="*/ 107 h 235"/>
                  <a:gd name="T34" fmla="*/ 50 w 106"/>
                  <a:gd name="T35" fmla="*/ 78 h 235"/>
                  <a:gd name="T36" fmla="*/ 0 w 106"/>
                  <a:gd name="T37" fmla="*/ 131 h 235"/>
                  <a:gd name="T38" fmla="*/ 6 w 106"/>
                  <a:gd name="T39" fmla="*/ 136 h 235"/>
                  <a:gd name="T40" fmla="*/ 12 w 106"/>
                  <a:gd name="T41" fmla="*/ 130 h 235"/>
                  <a:gd name="T42" fmla="*/ 49 w 106"/>
                  <a:gd name="T43" fmla="*/ 87 h 235"/>
                  <a:gd name="T44" fmla="*/ 58 w 106"/>
                  <a:gd name="T45" fmla="*/ 100 h 235"/>
                  <a:gd name="T46" fmla="*/ 47 w 106"/>
                  <a:gd name="T47" fmla="*/ 135 h 235"/>
                  <a:gd name="T48" fmla="*/ 25 w 106"/>
                  <a:gd name="T49" fmla="*/ 19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6" y="14"/>
                    </a:moveTo>
                    <a:cubicBezTo>
                      <a:pt x="96" y="8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3"/>
                      <a:pt x="77" y="33"/>
                    </a:cubicBezTo>
                    <a:cubicBezTo>
                      <a:pt x="87" y="33"/>
                      <a:pt x="96" y="23"/>
                      <a:pt x="96" y="14"/>
                    </a:cubicBezTo>
                    <a:close/>
                    <a:moveTo>
                      <a:pt x="25" y="191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2"/>
                      <a:pt x="36" y="235"/>
                      <a:pt x="55" y="235"/>
                    </a:cubicBezTo>
                    <a:cubicBezTo>
                      <a:pt x="90" y="235"/>
                      <a:pt x="106" y="187"/>
                      <a:pt x="106" y="182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6" y="225"/>
                    </a:cubicBezTo>
                    <a:cubicBezTo>
                      <a:pt x="49" y="225"/>
                      <a:pt x="48" y="221"/>
                      <a:pt x="48" y="213"/>
                    </a:cubicBezTo>
                    <a:cubicBezTo>
                      <a:pt x="48" y="205"/>
                      <a:pt x="50" y="198"/>
                      <a:pt x="53" y="191"/>
                    </a:cubicBezTo>
                    <a:cubicBezTo>
                      <a:pt x="57" y="181"/>
                      <a:pt x="61" y="172"/>
                      <a:pt x="64" y="163"/>
                    </a:cubicBezTo>
                    <a:cubicBezTo>
                      <a:pt x="68" y="154"/>
                      <a:pt x="80" y="123"/>
                      <a:pt x="81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8"/>
                      <a:pt x="50" y="78"/>
                    </a:cubicBezTo>
                    <a:cubicBezTo>
                      <a:pt x="16" y="78"/>
                      <a:pt x="0" y="125"/>
                      <a:pt x="0" y="131"/>
                    </a:cubicBezTo>
                    <a:cubicBezTo>
                      <a:pt x="0" y="136"/>
                      <a:pt x="5" y="136"/>
                      <a:pt x="6" y="136"/>
                    </a:cubicBezTo>
                    <a:cubicBezTo>
                      <a:pt x="11" y="136"/>
                      <a:pt x="11" y="134"/>
                      <a:pt x="12" y="130"/>
                    </a:cubicBezTo>
                    <a:cubicBezTo>
                      <a:pt x="21" y="100"/>
                      <a:pt x="37" y="87"/>
                      <a:pt x="49" y="87"/>
                    </a:cubicBezTo>
                    <a:cubicBezTo>
                      <a:pt x="55" y="87"/>
                      <a:pt x="58" y="90"/>
                      <a:pt x="58" y="100"/>
                    </a:cubicBezTo>
                    <a:cubicBezTo>
                      <a:pt x="58" y="108"/>
                      <a:pt x="56" y="113"/>
                      <a:pt x="47" y="135"/>
                    </a:cubicBezTo>
                    <a:lnTo>
                      <a:pt x="25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39">
                <a:extLst>
                  <a:ext uri="{FF2B5EF4-FFF2-40B4-BE49-F238E27FC236}">
                    <a16:creationId xmlns:a16="http://schemas.microsoft.com/office/drawing/2014/main" id="{42F4445D-246E-5404-CD78-A7DE42D558AF}"/>
                  </a:ext>
                </a:extLst>
              </p:cNvPr>
              <p:cNvSpPr>
                <a:spLocks noEditPoint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2998788" y="2790825"/>
                <a:ext cx="58738" cy="123825"/>
              </a:xfrm>
              <a:custGeom>
                <a:avLst/>
                <a:gdLst>
                  <a:gd name="T0" fmla="*/ 153 w 153"/>
                  <a:gd name="T1" fmla="*/ 14 h 303"/>
                  <a:gd name="T2" fmla="*/ 139 w 153"/>
                  <a:gd name="T3" fmla="*/ 0 h 303"/>
                  <a:gd name="T4" fmla="*/ 120 w 153"/>
                  <a:gd name="T5" fmla="*/ 19 h 303"/>
                  <a:gd name="T6" fmla="*/ 134 w 153"/>
                  <a:gd name="T7" fmla="*/ 33 h 303"/>
                  <a:gd name="T8" fmla="*/ 153 w 153"/>
                  <a:gd name="T9" fmla="*/ 14 h 303"/>
                  <a:gd name="T10" fmla="*/ 79 w 153"/>
                  <a:gd name="T11" fmla="*/ 249 h 303"/>
                  <a:gd name="T12" fmla="*/ 35 w 153"/>
                  <a:gd name="T13" fmla="*/ 293 h 303"/>
                  <a:gd name="T14" fmla="*/ 22 w 153"/>
                  <a:gd name="T15" fmla="*/ 291 h 303"/>
                  <a:gd name="T16" fmla="*/ 34 w 153"/>
                  <a:gd name="T17" fmla="*/ 273 h 303"/>
                  <a:gd name="T18" fmla="*/ 20 w 153"/>
                  <a:gd name="T19" fmla="*/ 260 h 303"/>
                  <a:gd name="T20" fmla="*/ 0 w 153"/>
                  <a:gd name="T21" fmla="*/ 281 h 303"/>
                  <a:gd name="T22" fmla="*/ 35 w 153"/>
                  <a:gd name="T23" fmla="*/ 303 h 303"/>
                  <a:gd name="T24" fmla="*/ 107 w 153"/>
                  <a:gd name="T25" fmla="*/ 247 h 303"/>
                  <a:gd name="T26" fmla="*/ 139 w 153"/>
                  <a:gd name="T27" fmla="*/ 123 h 303"/>
                  <a:gd name="T28" fmla="*/ 141 w 153"/>
                  <a:gd name="T29" fmla="*/ 110 h 303"/>
                  <a:gd name="T30" fmla="*/ 103 w 153"/>
                  <a:gd name="T31" fmla="*/ 78 h 303"/>
                  <a:gd name="T32" fmla="*/ 42 w 153"/>
                  <a:gd name="T33" fmla="*/ 131 h 303"/>
                  <a:gd name="T34" fmla="*/ 48 w 153"/>
                  <a:gd name="T35" fmla="*/ 136 h 303"/>
                  <a:gd name="T36" fmla="*/ 55 w 153"/>
                  <a:gd name="T37" fmla="*/ 129 h 303"/>
                  <a:gd name="T38" fmla="*/ 102 w 153"/>
                  <a:gd name="T39" fmla="*/ 87 h 303"/>
                  <a:gd name="T40" fmla="*/ 114 w 153"/>
                  <a:gd name="T41" fmla="*/ 105 h 303"/>
                  <a:gd name="T42" fmla="*/ 113 w 153"/>
                  <a:gd name="T43" fmla="*/ 115 h 303"/>
                  <a:gd name="T44" fmla="*/ 79 w 153"/>
                  <a:gd name="T45" fmla="*/ 249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303">
                    <a:moveTo>
                      <a:pt x="153" y="14"/>
                    </a:moveTo>
                    <a:cubicBezTo>
                      <a:pt x="153" y="8"/>
                      <a:pt x="149" y="0"/>
                      <a:pt x="139" y="0"/>
                    </a:cubicBezTo>
                    <a:cubicBezTo>
                      <a:pt x="129" y="0"/>
                      <a:pt x="120" y="10"/>
                      <a:pt x="120" y="19"/>
                    </a:cubicBezTo>
                    <a:cubicBezTo>
                      <a:pt x="120" y="25"/>
                      <a:pt x="124" y="33"/>
                      <a:pt x="134" y="33"/>
                    </a:cubicBezTo>
                    <a:cubicBezTo>
                      <a:pt x="143" y="33"/>
                      <a:pt x="153" y="24"/>
                      <a:pt x="153" y="14"/>
                    </a:cubicBezTo>
                    <a:close/>
                    <a:moveTo>
                      <a:pt x="79" y="249"/>
                    </a:moveTo>
                    <a:cubicBezTo>
                      <a:pt x="74" y="273"/>
                      <a:pt x="55" y="293"/>
                      <a:pt x="35" y="293"/>
                    </a:cubicBezTo>
                    <a:cubicBezTo>
                      <a:pt x="30" y="293"/>
                      <a:pt x="26" y="292"/>
                      <a:pt x="22" y="291"/>
                    </a:cubicBezTo>
                    <a:cubicBezTo>
                      <a:pt x="31" y="287"/>
                      <a:pt x="34" y="278"/>
                      <a:pt x="34" y="273"/>
                    </a:cubicBezTo>
                    <a:cubicBezTo>
                      <a:pt x="34" y="265"/>
                      <a:pt x="27" y="260"/>
                      <a:pt x="20" y="260"/>
                    </a:cubicBezTo>
                    <a:cubicBezTo>
                      <a:pt x="9" y="260"/>
                      <a:pt x="0" y="269"/>
                      <a:pt x="0" y="281"/>
                    </a:cubicBezTo>
                    <a:cubicBezTo>
                      <a:pt x="0" y="294"/>
                      <a:pt x="14" y="303"/>
                      <a:pt x="35" y="303"/>
                    </a:cubicBezTo>
                    <a:cubicBezTo>
                      <a:pt x="56" y="303"/>
                      <a:pt x="97" y="290"/>
                      <a:pt x="107" y="247"/>
                    </a:cubicBezTo>
                    <a:lnTo>
                      <a:pt x="139" y="123"/>
                    </a:lnTo>
                    <a:cubicBezTo>
                      <a:pt x="140" y="119"/>
                      <a:pt x="141" y="116"/>
                      <a:pt x="141" y="110"/>
                    </a:cubicBezTo>
                    <a:cubicBezTo>
                      <a:pt x="141" y="91"/>
                      <a:pt x="124" y="78"/>
                      <a:pt x="103" y="78"/>
                    </a:cubicBezTo>
                    <a:cubicBezTo>
                      <a:pt x="64" y="78"/>
                      <a:pt x="42" y="126"/>
                      <a:pt x="42" y="131"/>
                    </a:cubicBezTo>
                    <a:cubicBezTo>
                      <a:pt x="42" y="136"/>
                      <a:pt x="47" y="136"/>
                      <a:pt x="48" y="136"/>
                    </a:cubicBezTo>
                    <a:cubicBezTo>
                      <a:pt x="52" y="136"/>
                      <a:pt x="53" y="135"/>
                      <a:pt x="55" y="129"/>
                    </a:cubicBezTo>
                    <a:cubicBezTo>
                      <a:pt x="64" y="109"/>
                      <a:pt x="82" y="87"/>
                      <a:pt x="102" y="87"/>
                    </a:cubicBezTo>
                    <a:cubicBezTo>
                      <a:pt x="111" y="87"/>
                      <a:pt x="114" y="93"/>
                      <a:pt x="114" y="105"/>
                    </a:cubicBezTo>
                    <a:cubicBezTo>
                      <a:pt x="114" y="108"/>
                      <a:pt x="113" y="113"/>
                      <a:pt x="113" y="115"/>
                    </a:cubicBezTo>
                    <a:lnTo>
                      <a:pt x="79" y="24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0">
                <a:extLst>
                  <a:ext uri="{FF2B5EF4-FFF2-40B4-BE49-F238E27FC236}">
                    <a16:creationId xmlns:a16="http://schemas.microsoft.com/office/drawing/2014/main" id="{0551B092-6B27-4CE4-B328-986725FA3F66}"/>
                  </a:ext>
                </a:extLst>
              </p:cNvPr>
              <p:cNvSpPr>
                <a:spLocks noEditPoint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3143250" y="2781300"/>
                <a:ext cx="127000" cy="47625"/>
              </a:xfrm>
              <a:custGeom>
                <a:avLst/>
                <a:gdLst>
                  <a:gd name="T0" fmla="*/ 314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4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4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4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1">
                <a:extLst>
                  <a:ext uri="{FF2B5EF4-FFF2-40B4-BE49-F238E27FC236}">
                    <a16:creationId xmlns:a16="http://schemas.microsoft.com/office/drawing/2014/main" id="{2AEA36DA-A5C8-51F1-38DC-BB08D1165BC4}"/>
                  </a:ext>
                </a:extLst>
              </p:cNvPr>
              <p:cNvSpPr>
                <a:spLocks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3351213" y="2720975"/>
                <a:ext cx="63500" cy="133350"/>
              </a:xfrm>
              <a:custGeom>
                <a:avLst/>
                <a:gdLst>
                  <a:gd name="T0" fmla="*/ 102 w 165"/>
                  <a:gd name="T1" fmla="*/ 13 h 332"/>
                  <a:gd name="T2" fmla="*/ 91 w 165"/>
                  <a:gd name="T3" fmla="*/ 0 h 332"/>
                  <a:gd name="T4" fmla="*/ 0 w 165"/>
                  <a:gd name="T5" fmla="*/ 32 h 332"/>
                  <a:gd name="T6" fmla="*/ 0 w 165"/>
                  <a:gd name="T7" fmla="*/ 47 h 332"/>
                  <a:gd name="T8" fmla="*/ 65 w 165"/>
                  <a:gd name="T9" fmla="*/ 34 h 332"/>
                  <a:gd name="T10" fmla="*/ 65 w 165"/>
                  <a:gd name="T11" fmla="*/ 292 h 332"/>
                  <a:gd name="T12" fmla="*/ 19 w 165"/>
                  <a:gd name="T13" fmla="*/ 316 h 332"/>
                  <a:gd name="T14" fmla="*/ 3 w 165"/>
                  <a:gd name="T15" fmla="*/ 316 h 332"/>
                  <a:gd name="T16" fmla="*/ 3 w 165"/>
                  <a:gd name="T17" fmla="*/ 332 h 332"/>
                  <a:gd name="T18" fmla="*/ 84 w 165"/>
                  <a:gd name="T19" fmla="*/ 330 h 332"/>
                  <a:gd name="T20" fmla="*/ 165 w 165"/>
                  <a:gd name="T21" fmla="*/ 332 h 332"/>
                  <a:gd name="T22" fmla="*/ 165 w 165"/>
                  <a:gd name="T23" fmla="*/ 316 h 332"/>
                  <a:gd name="T24" fmla="*/ 149 w 165"/>
                  <a:gd name="T25" fmla="*/ 316 h 332"/>
                  <a:gd name="T26" fmla="*/ 102 w 165"/>
                  <a:gd name="T27" fmla="*/ 292 h 332"/>
                  <a:gd name="T28" fmla="*/ 102 w 165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39" y="47"/>
                      <a:pt x="65" y="34"/>
                    </a:cubicBezTo>
                    <a:lnTo>
                      <a:pt x="65" y="292"/>
                    </a:lnTo>
                    <a:cubicBezTo>
                      <a:pt x="65" y="310"/>
                      <a:pt x="64" y="316"/>
                      <a:pt x="19" y="316"/>
                    </a:cubicBezTo>
                    <a:lnTo>
                      <a:pt x="3" y="316"/>
                    </a:lnTo>
                    <a:lnTo>
                      <a:pt x="3" y="332"/>
                    </a:lnTo>
                    <a:cubicBezTo>
                      <a:pt x="20" y="330"/>
                      <a:pt x="64" y="330"/>
                      <a:pt x="84" y="330"/>
                    </a:cubicBezTo>
                    <a:cubicBezTo>
                      <a:pt x="104" y="330"/>
                      <a:pt x="147" y="330"/>
                      <a:pt x="165" y="332"/>
                    </a:cubicBezTo>
                    <a:lnTo>
                      <a:pt x="165" y="316"/>
                    </a:lnTo>
                    <a:lnTo>
                      <a:pt x="149" y="316"/>
                    </a:lnTo>
                    <a:cubicBezTo>
                      <a:pt x="104" y="316"/>
                      <a:pt x="102" y="311"/>
                      <a:pt x="102" y="292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2">
                <a:extLst>
                  <a:ext uri="{FF2B5EF4-FFF2-40B4-BE49-F238E27FC236}">
                    <a16:creationId xmlns:a16="http://schemas.microsoft.com/office/drawing/2014/main" id="{1B5F1EB0-2848-5C99-055A-783FC53F295F}"/>
                  </a:ext>
                </a:extLst>
              </p:cNvPr>
              <p:cNvSpPr>
                <a:spLocks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3446463" y="2833688"/>
                <a:ext cx="22225" cy="60325"/>
              </a:xfrm>
              <a:custGeom>
                <a:avLst/>
                <a:gdLst>
                  <a:gd name="T0" fmla="*/ 58 w 58"/>
                  <a:gd name="T1" fmla="*/ 52 h 149"/>
                  <a:gd name="T2" fmla="*/ 26 w 58"/>
                  <a:gd name="T3" fmla="*/ 0 h 149"/>
                  <a:gd name="T4" fmla="*/ 0 w 58"/>
                  <a:gd name="T5" fmla="*/ 26 h 149"/>
                  <a:gd name="T6" fmla="*/ 26 w 58"/>
                  <a:gd name="T7" fmla="*/ 53 h 149"/>
                  <a:gd name="T8" fmla="*/ 43 w 58"/>
                  <a:gd name="T9" fmla="*/ 46 h 149"/>
                  <a:gd name="T10" fmla="*/ 46 w 58"/>
                  <a:gd name="T11" fmla="*/ 45 h 149"/>
                  <a:gd name="T12" fmla="*/ 47 w 58"/>
                  <a:gd name="T13" fmla="*/ 52 h 149"/>
                  <a:gd name="T14" fmla="*/ 13 w 58"/>
                  <a:gd name="T15" fmla="*/ 136 h 149"/>
                  <a:gd name="T16" fmla="*/ 8 w 58"/>
                  <a:gd name="T17" fmla="*/ 143 h 149"/>
                  <a:gd name="T18" fmla="*/ 12 w 58"/>
                  <a:gd name="T19" fmla="*/ 149 h 149"/>
                  <a:gd name="T20" fmla="*/ 58 w 58"/>
                  <a:gd name="T21" fmla="*/ 5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149">
                    <a:moveTo>
                      <a:pt x="58" y="52"/>
                    </a:moveTo>
                    <a:cubicBezTo>
                      <a:pt x="58" y="19"/>
                      <a:pt x="45" y="0"/>
                      <a:pt x="26" y="0"/>
                    </a:cubicBezTo>
                    <a:cubicBezTo>
                      <a:pt x="9" y="0"/>
                      <a:pt x="0" y="12"/>
                      <a:pt x="0" y="26"/>
                    </a:cubicBezTo>
                    <a:cubicBezTo>
                      <a:pt x="0" y="40"/>
                      <a:pt x="9" y="53"/>
                      <a:pt x="26" y="53"/>
                    </a:cubicBezTo>
                    <a:cubicBezTo>
                      <a:pt x="32" y="53"/>
                      <a:pt x="38" y="51"/>
                      <a:pt x="43" y="46"/>
                    </a:cubicBezTo>
                    <a:cubicBezTo>
                      <a:pt x="45" y="45"/>
                      <a:pt x="45" y="45"/>
                      <a:pt x="46" y="45"/>
                    </a:cubicBezTo>
                    <a:cubicBezTo>
                      <a:pt x="46" y="45"/>
                      <a:pt x="47" y="45"/>
                      <a:pt x="47" y="52"/>
                    </a:cubicBezTo>
                    <a:cubicBezTo>
                      <a:pt x="47" y="89"/>
                      <a:pt x="29" y="119"/>
                      <a:pt x="13" y="136"/>
                    </a:cubicBezTo>
                    <a:cubicBezTo>
                      <a:pt x="8" y="141"/>
                      <a:pt x="8" y="142"/>
                      <a:pt x="8" y="143"/>
                    </a:cubicBezTo>
                    <a:cubicBezTo>
                      <a:pt x="8" y="147"/>
                      <a:pt x="10" y="149"/>
                      <a:pt x="12" y="149"/>
                    </a:cubicBezTo>
                    <a:cubicBezTo>
                      <a:pt x="18" y="149"/>
                      <a:pt x="58" y="111"/>
                      <a:pt x="58" y="5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3">
                <a:extLst>
                  <a:ext uri="{FF2B5EF4-FFF2-40B4-BE49-F238E27FC236}">
                    <a16:creationId xmlns:a16="http://schemas.microsoft.com/office/drawing/2014/main" id="{C4677578-5860-BEB4-00E6-D948967924B0}"/>
                  </a:ext>
                </a:extLst>
              </p:cNvPr>
              <p:cNvSpPr>
                <a:spLocks noEditPoint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3514725" y="2714625"/>
                <a:ext cx="104775" cy="144463"/>
              </a:xfrm>
              <a:custGeom>
                <a:avLst/>
                <a:gdLst>
                  <a:gd name="T0" fmla="*/ 275 w 277"/>
                  <a:gd name="T1" fmla="*/ 19 h 357"/>
                  <a:gd name="T2" fmla="*/ 277 w 277"/>
                  <a:gd name="T3" fmla="*/ 10 h 357"/>
                  <a:gd name="T4" fmla="*/ 267 w 277"/>
                  <a:gd name="T5" fmla="*/ 0 h 357"/>
                  <a:gd name="T6" fmla="*/ 256 w 277"/>
                  <a:gd name="T7" fmla="*/ 11 h 357"/>
                  <a:gd name="T8" fmla="*/ 214 w 277"/>
                  <a:gd name="T9" fmla="*/ 121 h 357"/>
                  <a:gd name="T10" fmla="*/ 63 w 277"/>
                  <a:gd name="T11" fmla="*/ 121 h 357"/>
                  <a:gd name="T12" fmla="*/ 22 w 277"/>
                  <a:gd name="T13" fmla="*/ 11 h 357"/>
                  <a:gd name="T14" fmla="*/ 10 w 277"/>
                  <a:gd name="T15" fmla="*/ 0 h 357"/>
                  <a:gd name="T16" fmla="*/ 0 w 277"/>
                  <a:gd name="T17" fmla="*/ 10 h 357"/>
                  <a:gd name="T18" fmla="*/ 3 w 277"/>
                  <a:gd name="T19" fmla="*/ 19 h 357"/>
                  <a:gd name="T20" fmla="*/ 127 w 277"/>
                  <a:gd name="T21" fmla="*/ 345 h 357"/>
                  <a:gd name="T22" fmla="*/ 139 w 277"/>
                  <a:gd name="T23" fmla="*/ 357 h 357"/>
                  <a:gd name="T24" fmla="*/ 150 w 277"/>
                  <a:gd name="T25" fmla="*/ 346 h 357"/>
                  <a:gd name="T26" fmla="*/ 275 w 277"/>
                  <a:gd name="T27" fmla="*/ 19 h 357"/>
                  <a:gd name="T28" fmla="*/ 71 w 277"/>
                  <a:gd name="T29" fmla="*/ 141 h 357"/>
                  <a:gd name="T30" fmla="*/ 206 w 277"/>
                  <a:gd name="T31" fmla="*/ 141 h 357"/>
                  <a:gd name="T32" fmla="*/ 139 w 277"/>
                  <a:gd name="T33" fmla="*/ 318 h 357"/>
                  <a:gd name="T34" fmla="*/ 71 w 277"/>
                  <a:gd name="T35" fmla="*/ 14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7" h="357">
                    <a:moveTo>
                      <a:pt x="275" y="19"/>
                    </a:moveTo>
                    <a:cubicBezTo>
                      <a:pt x="277" y="13"/>
                      <a:pt x="277" y="12"/>
                      <a:pt x="277" y="10"/>
                    </a:cubicBezTo>
                    <a:cubicBezTo>
                      <a:pt x="277" y="5"/>
                      <a:pt x="273" y="0"/>
                      <a:pt x="267" y="0"/>
                    </a:cubicBezTo>
                    <a:cubicBezTo>
                      <a:pt x="261" y="0"/>
                      <a:pt x="258" y="6"/>
                      <a:pt x="256" y="11"/>
                    </a:cubicBezTo>
                    <a:lnTo>
                      <a:pt x="214" y="121"/>
                    </a:lnTo>
                    <a:lnTo>
                      <a:pt x="63" y="121"/>
                    </a:lnTo>
                    <a:lnTo>
                      <a:pt x="22" y="11"/>
                    </a:lnTo>
                    <a:cubicBezTo>
                      <a:pt x="19" y="5"/>
                      <a:pt x="17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1"/>
                      <a:pt x="0" y="12"/>
                      <a:pt x="3" y="19"/>
                    </a:cubicBezTo>
                    <a:lnTo>
                      <a:pt x="127" y="345"/>
                    </a:lnTo>
                    <a:cubicBezTo>
                      <a:pt x="130" y="352"/>
                      <a:pt x="132" y="357"/>
                      <a:pt x="139" y="357"/>
                    </a:cubicBezTo>
                    <a:cubicBezTo>
                      <a:pt x="146" y="357"/>
                      <a:pt x="148" y="351"/>
                      <a:pt x="150" y="346"/>
                    </a:cubicBezTo>
                    <a:lnTo>
                      <a:pt x="275" y="19"/>
                    </a:lnTo>
                    <a:close/>
                    <a:moveTo>
                      <a:pt x="71" y="141"/>
                    </a:moveTo>
                    <a:lnTo>
                      <a:pt x="206" y="141"/>
                    </a:lnTo>
                    <a:lnTo>
                      <a:pt x="139" y="318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44">
                <a:extLst>
                  <a:ext uri="{FF2B5EF4-FFF2-40B4-BE49-F238E27FC236}">
                    <a16:creationId xmlns:a16="http://schemas.microsoft.com/office/drawing/2014/main" id="{0C4E219E-8787-7163-B41E-CF11A9CE968A}"/>
                  </a:ext>
                </a:extLst>
              </p:cNvPr>
              <p:cNvSpPr>
                <a:spLocks noEditPoint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3617913" y="2720975"/>
                <a:ext cx="77788" cy="176213"/>
              </a:xfrm>
              <a:custGeom>
                <a:avLst/>
                <a:gdLst>
                  <a:gd name="T0" fmla="*/ 205 w 205"/>
                  <a:gd name="T1" fmla="*/ 18 h 432"/>
                  <a:gd name="T2" fmla="*/ 186 w 205"/>
                  <a:gd name="T3" fmla="*/ 0 h 432"/>
                  <a:gd name="T4" fmla="*/ 159 w 205"/>
                  <a:gd name="T5" fmla="*/ 27 h 432"/>
                  <a:gd name="T6" fmla="*/ 178 w 205"/>
                  <a:gd name="T7" fmla="*/ 45 h 432"/>
                  <a:gd name="T8" fmla="*/ 205 w 205"/>
                  <a:gd name="T9" fmla="*/ 18 h 432"/>
                  <a:gd name="T10" fmla="*/ 105 w 205"/>
                  <a:gd name="T11" fmla="*/ 355 h 432"/>
                  <a:gd name="T12" fmla="*/ 43 w 205"/>
                  <a:gd name="T13" fmla="*/ 421 h 432"/>
                  <a:gd name="T14" fmla="*/ 24 w 205"/>
                  <a:gd name="T15" fmla="*/ 417 h 432"/>
                  <a:gd name="T16" fmla="*/ 46 w 205"/>
                  <a:gd name="T17" fmla="*/ 390 h 432"/>
                  <a:gd name="T18" fmla="*/ 27 w 205"/>
                  <a:gd name="T19" fmla="*/ 373 h 432"/>
                  <a:gd name="T20" fmla="*/ 0 w 205"/>
                  <a:gd name="T21" fmla="*/ 401 h 432"/>
                  <a:gd name="T22" fmla="*/ 44 w 205"/>
                  <a:gd name="T23" fmla="*/ 432 h 432"/>
                  <a:gd name="T24" fmla="*/ 138 w 205"/>
                  <a:gd name="T25" fmla="*/ 356 h 432"/>
                  <a:gd name="T26" fmla="*/ 184 w 205"/>
                  <a:gd name="T27" fmla="*/ 174 h 432"/>
                  <a:gd name="T28" fmla="*/ 186 w 205"/>
                  <a:gd name="T29" fmla="*/ 155 h 432"/>
                  <a:gd name="T30" fmla="*/ 140 w 205"/>
                  <a:gd name="T31" fmla="*/ 110 h 432"/>
                  <a:gd name="T32" fmla="*/ 61 w 205"/>
                  <a:gd name="T33" fmla="*/ 186 h 432"/>
                  <a:gd name="T34" fmla="*/ 67 w 205"/>
                  <a:gd name="T35" fmla="*/ 191 h 432"/>
                  <a:gd name="T36" fmla="*/ 76 w 205"/>
                  <a:gd name="T37" fmla="*/ 181 h 432"/>
                  <a:gd name="T38" fmla="*/ 139 w 205"/>
                  <a:gd name="T39" fmla="*/ 121 h 432"/>
                  <a:gd name="T40" fmla="*/ 155 w 205"/>
                  <a:gd name="T41" fmla="*/ 143 h 432"/>
                  <a:gd name="T42" fmla="*/ 151 w 205"/>
                  <a:gd name="T43" fmla="*/ 169 h 432"/>
                  <a:gd name="T44" fmla="*/ 105 w 205"/>
                  <a:gd name="T45" fmla="*/ 355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5" h="432">
                    <a:moveTo>
                      <a:pt x="205" y="18"/>
                    </a:moveTo>
                    <a:cubicBezTo>
                      <a:pt x="205" y="9"/>
                      <a:pt x="198" y="0"/>
                      <a:pt x="186" y="0"/>
                    </a:cubicBezTo>
                    <a:cubicBezTo>
                      <a:pt x="174" y="0"/>
                      <a:pt x="159" y="12"/>
                      <a:pt x="159" y="27"/>
                    </a:cubicBezTo>
                    <a:cubicBezTo>
                      <a:pt x="159" y="37"/>
                      <a:pt x="166" y="45"/>
                      <a:pt x="178" y="45"/>
                    </a:cubicBezTo>
                    <a:cubicBezTo>
                      <a:pt x="191" y="45"/>
                      <a:pt x="205" y="32"/>
                      <a:pt x="205" y="18"/>
                    </a:cubicBezTo>
                    <a:close/>
                    <a:moveTo>
                      <a:pt x="105" y="355"/>
                    </a:moveTo>
                    <a:cubicBezTo>
                      <a:pt x="95" y="393"/>
                      <a:pt x="71" y="421"/>
                      <a:pt x="43" y="421"/>
                    </a:cubicBezTo>
                    <a:cubicBezTo>
                      <a:pt x="40" y="421"/>
                      <a:pt x="33" y="421"/>
                      <a:pt x="24" y="417"/>
                    </a:cubicBezTo>
                    <a:cubicBezTo>
                      <a:pt x="39" y="413"/>
                      <a:pt x="46" y="400"/>
                      <a:pt x="46" y="390"/>
                    </a:cubicBezTo>
                    <a:cubicBezTo>
                      <a:pt x="46" y="382"/>
                      <a:pt x="41" y="373"/>
                      <a:pt x="27" y="373"/>
                    </a:cubicBezTo>
                    <a:cubicBezTo>
                      <a:pt x="15" y="373"/>
                      <a:pt x="0" y="383"/>
                      <a:pt x="0" y="401"/>
                    </a:cubicBezTo>
                    <a:cubicBezTo>
                      <a:pt x="0" y="421"/>
                      <a:pt x="20" y="432"/>
                      <a:pt x="44" y="432"/>
                    </a:cubicBezTo>
                    <a:cubicBezTo>
                      <a:pt x="79" y="432"/>
                      <a:pt x="126" y="406"/>
                      <a:pt x="138" y="356"/>
                    </a:cubicBezTo>
                    <a:lnTo>
                      <a:pt x="184" y="174"/>
                    </a:lnTo>
                    <a:cubicBezTo>
                      <a:pt x="186" y="164"/>
                      <a:pt x="186" y="157"/>
                      <a:pt x="186" y="155"/>
                    </a:cubicBezTo>
                    <a:cubicBezTo>
                      <a:pt x="186" y="127"/>
                      <a:pt x="165" y="110"/>
                      <a:pt x="140" y="110"/>
                    </a:cubicBezTo>
                    <a:cubicBezTo>
                      <a:pt x="90" y="110"/>
                      <a:pt x="61" y="182"/>
                      <a:pt x="61" y="186"/>
                    </a:cubicBezTo>
                    <a:cubicBezTo>
                      <a:pt x="61" y="191"/>
                      <a:pt x="66" y="191"/>
                      <a:pt x="67" y="191"/>
                    </a:cubicBezTo>
                    <a:cubicBezTo>
                      <a:pt x="72" y="191"/>
                      <a:pt x="72" y="191"/>
                      <a:pt x="76" y="181"/>
                    </a:cubicBezTo>
                    <a:cubicBezTo>
                      <a:pt x="89" y="151"/>
                      <a:pt x="112" y="121"/>
                      <a:pt x="139" y="121"/>
                    </a:cubicBezTo>
                    <a:cubicBezTo>
                      <a:pt x="146" y="121"/>
                      <a:pt x="155" y="123"/>
                      <a:pt x="155" y="143"/>
                    </a:cubicBezTo>
                    <a:cubicBezTo>
                      <a:pt x="155" y="155"/>
                      <a:pt x="153" y="160"/>
                      <a:pt x="151" y="169"/>
                    </a:cubicBezTo>
                    <a:lnTo>
                      <a:pt x="105" y="35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45">
                <a:extLst>
                  <a:ext uri="{FF2B5EF4-FFF2-40B4-BE49-F238E27FC236}">
                    <a16:creationId xmlns:a16="http://schemas.microsoft.com/office/drawing/2014/main" id="{B5604F9D-5653-2631-D65A-F5307B6A1667}"/>
                  </a:ext>
                </a:extLst>
              </p:cNvPr>
              <p:cNvSpPr>
                <a:spLocks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3778250" y="2746375"/>
                <a:ext cx="95250" cy="117475"/>
              </a:xfrm>
              <a:custGeom>
                <a:avLst/>
                <a:gdLst>
                  <a:gd name="T0" fmla="*/ 232 w 249"/>
                  <a:gd name="T1" fmla="*/ 154 h 289"/>
                  <a:gd name="T2" fmla="*/ 249 w 249"/>
                  <a:gd name="T3" fmla="*/ 144 h 289"/>
                  <a:gd name="T4" fmla="*/ 232 w 249"/>
                  <a:gd name="T5" fmla="*/ 134 h 289"/>
                  <a:gd name="T6" fmla="*/ 21 w 249"/>
                  <a:gd name="T7" fmla="*/ 134 h 289"/>
                  <a:gd name="T8" fmla="*/ 154 w 249"/>
                  <a:gd name="T9" fmla="*/ 20 h 289"/>
                  <a:gd name="T10" fmla="*/ 232 w 249"/>
                  <a:gd name="T11" fmla="*/ 20 h 289"/>
                  <a:gd name="T12" fmla="*/ 249 w 249"/>
                  <a:gd name="T13" fmla="*/ 10 h 289"/>
                  <a:gd name="T14" fmla="*/ 232 w 249"/>
                  <a:gd name="T15" fmla="*/ 0 h 289"/>
                  <a:gd name="T16" fmla="*/ 153 w 249"/>
                  <a:gd name="T17" fmla="*/ 0 h 289"/>
                  <a:gd name="T18" fmla="*/ 0 w 249"/>
                  <a:gd name="T19" fmla="*/ 144 h 289"/>
                  <a:gd name="T20" fmla="*/ 153 w 249"/>
                  <a:gd name="T21" fmla="*/ 289 h 289"/>
                  <a:gd name="T22" fmla="*/ 232 w 249"/>
                  <a:gd name="T23" fmla="*/ 289 h 289"/>
                  <a:gd name="T24" fmla="*/ 249 w 249"/>
                  <a:gd name="T25" fmla="*/ 279 h 289"/>
                  <a:gd name="T26" fmla="*/ 232 w 249"/>
                  <a:gd name="T27" fmla="*/ 269 h 289"/>
                  <a:gd name="T28" fmla="*/ 154 w 249"/>
                  <a:gd name="T29" fmla="*/ 269 h 289"/>
                  <a:gd name="T30" fmla="*/ 21 w 249"/>
                  <a:gd name="T31" fmla="*/ 154 h 289"/>
                  <a:gd name="T32" fmla="*/ 232 w 249"/>
                  <a:gd name="T33" fmla="*/ 15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89">
                    <a:moveTo>
                      <a:pt x="232" y="154"/>
                    </a:moveTo>
                    <a:cubicBezTo>
                      <a:pt x="240" y="154"/>
                      <a:pt x="249" y="154"/>
                      <a:pt x="249" y="144"/>
                    </a:cubicBezTo>
                    <a:cubicBezTo>
                      <a:pt x="249" y="134"/>
                      <a:pt x="240" y="134"/>
                      <a:pt x="232" y="134"/>
                    </a:cubicBezTo>
                    <a:lnTo>
                      <a:pt x="21" y="134"/>
                    </a:lnTo>
                    <a:cubicBezTo>
                      <a:pt x="27" y="68"/>
                      <a:pt x="84" y="20"/>
                      <a:pt x="154" y="20"/>
                    </a:cubicBezTo>
                    <a:lnTo>
                      <a:pt x="232" y="20"/>
                    </a:lnTo>
                    <a:cubicBezTo>
                      <a:pt x="240" y="20"/>
                      <a:pt x="249" y="20"/>
                      <a:pt x="249" y="10"/>
                    </a:cubicBezTo>
                    <a:cubicBezTo>
                      <a:pt x="249" y="0"/>
                      <a:pt x="240" y="0"/>
                      <a:pt x="232" y="0"/>
                    </a:cubicBezTo>
                    <a:lnTo>
                      <a:pt x="153" y="0"/>
                    </a:lnTo>
                    <a:cubicBezTo>
                      <a:pt x="68" y="0"/>
                      <a:pt x="0" y="65"/>
                      <a:pt x="0" y="144"/>
                    </a:cubicBezTo>
                    <a:cubicBezTo>
                      <a:pt x="0" y="224"/>
                      <a:pt x="68" y="289"/>
                      <a:pt x="153" y="289"/>
                    </a:cubicBezTo>
                    <a:lnTo>
                      <a:pt x="232" y="289"/>
                    </a:lnTo>
                    <a:cubicBezTo>
                      <a:pt x="240" y="289"/>
                      <a:pt x="249" y="289"/>
                      <a:pt x="249" y="279"/>
                    </a:cubicBezTo>
                    <a:cubicBezTo>
                      <a:pt x="249" y="269"/>
                      <a:pt x="240" y="269"/>
                      <a:pt x="232" y="269"/>
                    </a:cubicBezTo>
                    <a:lnTo>
                      <a:pt x="154" y="269"/>
                    </a:lnTo>
                    <a:cubicBezTo>
                      <a:pt x="84" y="269"/>
                      <a:pt x="27" y="221"/>
                      <a:pt x="21" y="154"/>
                    </a:cubicBezTo>
                    <a:lnTo>
                      <a:pt x="232" y="15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46">
                <a:extLst>
                  <a:ext uri="{FF2B5EF4-FFF2-40B4-BE49-F238E27FC236}">
                    <a16:creationId xmlns:a16="http://schemas.microsoft.com/office/drawing/2014/main" id="{8EE52BBF-90FF-314E-B79C-F148A814697F}"/>
                  </a:ext>
                </a:extLst>
              </p:cNvPr>
              <p:cNvSpPr>
                <a:spLocks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3948113" y="2765425"/>
                <a:ext cx="103188" cy="92075"/>
              </a:xfrm>
              <a:custGeom>
                <a:avLst/>
                <a:gdLst>
                  <a:gd name="T0" fmla="*/ 29 w 270"/>
                  <a:gd name="T1" fmla="*/ 190 h 225"/>
                  <a:gd name="T2" fmla="*/ 25 w 270"/>
                  <a:gd name="T3" fmla="*/ 212 h 225"/>
                  <a:gd name="T4" fmla="*/ 39 w 270"/>
                  <a:gd name="T5" fmla="*/ 225 h 225"/>
                  <a:gd name="T6" fmla="*/ 58 w 270"/>
                  <a:gd name="T7" fmla="*/ 211 h 225"/>
                  <a:gd name="T8" fmla="*/ 67 w 270"/>
                  <a:gd name="T9" fmla="*/ 174 h 225"/>
                  <a:gd name="T10" fmla="*/ 78 w 270"/>
                  <a:gd name="T11" fmla="*/ 130 h 225"/>
                  <a:gd name="T12" fmla="*/ 87 w 270"/>
                  <a:gd name="T13" fmla="*/ 96 h 225"/>
                  <a:gd name="T14" fmla="*/ 93 w 270"/>
                  <a:gd name="T15" fmla="*/ 71 h 225"/>
                  <a:gd name="T16" fmla="*/ 174 w 270"/>
                  <a:gd name="T17" fmla="*/ 11 h 225"/>
                  <a:gd name="T18" fmla="*/ 201 w 270"/>
                  <a:gd name="T19" fmla="*/ 45 h 225"/>
                  <a:gd name="T20" fmla="*/ 169 w 270"/>
                  <a:gd name="T21" fmla="*/ 162 h 225"/>
                  <a:gd name="T22" fmla="*/ 164 w 270"/>
                  <a:gd name="T23" fmla="*/ 184 h 225"/>
                  <a:gd name="T24" fmla="*/ 205 w 270"/>
                  <a:gd name="T25" fmla="*/ 225 h 225"/>
                  <a:gd name="T26" fmla="*/ 270 w 270"/>
                  <a:gd name="T27" fmla="*/ 149 h 225"/>
                  <a:gd name="T28" fmla="*/ 264 w 270"/>
                  <a:gd name="T29" fmla="*/ 144 h 225"/>
                  <a:gd name="T30" fmla="*/ 257 w 270"/>
                  <a:gd name="T31" fmla="*/ 153 h 225"/>
                  <a:gd name="T32" fmla="*/ 206 w 270"/>
                  <a:gd name="T33" fmla="*/ 214 h 225"/>
                  <a:gd name="T34" fmla="*/ 194 w 270"/>
                  <a:gd name="T35" fmla="*/ 198 h 225"/>
                  <a:gd name="T36" fmla="*/ 203 w 270"/>
                  <a:gd name="T37" fmla="*/ 163 h 225"/>
                  <a:gd name="T38" fmla="*/ 233 w 270"/>
                  <a:gd name="T39" fmla="*/ 53 h 225"/>
                  <a:gd name="T40" fmla="*/ 176 w 270"/>
                  <a:gd name="T41" fmla="*/ 0 h 225"/>
                  <a:gd name="T42" fmla="*/ 98 w 270"/>
                  <a:gd name="T43" fmla="*/ 43 h 225"/>
                  <a:gd name="T44" fmla="*/ 52 w 270"/>
                  <a:gd name="T45" fmla="*/ 0 h 225"/>
                  <a:gd name="T46" fmla="*/ 15 w 270"/>
                  <a:gd name="T47" fmla="*/ 28 h 225"/>
                  <a:gd name="T48" fmla="*/ 0 w 270"/>
                  <a:gd name="T49" fmla="*/ 76 h 225"/>
                  <a:gd name="T50" fmla="*/ 6 w 270"/>
                  <a:gd name="T51" fmla="*/ 81 h 225"/>
                  <a:gd name="T52" fmla="*/ 14 w 270"/>
                  <a:gd name="T53" fmla="*/ 70 h 225"/>
                  <a:gd name="T54" fmla="*/ 51 w 270"/>
                  <a:gd name="T55" fmla="*/ 11 h 225"/>
                  <a:gd name="T56" fmla="*/ 66 w 270"/>
                  <a:gd name="T57" fmla="*/ 33 h 225"/>
                  <a:gd name="T58" fmla="*/ 58 w 270"/>
                  <a:gd name="T59" fmla="*/ 75 h 225"/>
                  <a:gd name="T60" fmla="*/ 29 w 270"/>
                  <a:gd name="T61" fmla="*/ 19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5">
                    <a:moveTo>
                      <a:pt x="29" y="190"/>
                    </a:moveTo>
                    <a:cubicBezTo>
                      <a:pt x="28" y="198"/>
                      <a:pt x="25" y="209"/>
                      <a:pt x="25" y="212"/>
                    </a:cubicBezTo>
                    <a:cubicBezTo>
                      <a:pt x="25" y="221"/>
                      <a:pt x="32" y="225"/>
                      <a:pt x="39" y="225"/>
                    </a:cubicBezTo>
                    <a:cubicBezTo>
                      <a:pt x="45" y="225"/>
                      <a:pt x="54" y="221"/>
                      <a:pt x="58" y="211"/>
                    </a:cubicBezTo>
                    <a:cubicBezTo>
                      <a:pt x="58" y="210"/>
                      <a:pt x="64" y="187"/>
                      <a:pt x="67" y="174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7" y="96"/>
                    </a:cubicBezTo>
                    <a:cubicBezTo>
                      <a:pt x="89" y="88"/>
                      <a:pt x="93" y="73"/>
                      <a:pt x="93" y="71"/>
                    </a:cubicBezTo>
                    <a:cubicBezTo>
                      <a:pt x="101" y="56"/>
                      <a:pt x="127" y="11"/>
                      <a:pt x="174" y="11"/>
                    </a:cubicBezTo>
                    <a:cubicBezTo>
                      <a:pt x="197" y="11"/>
                      <a:pt x="201" y="29"/>
                      <a:pt x="201" y="45"/>
                    </a:cubicBezTo>
                    <a:cubicBezTo>
                      <a:pt x="201" y="76"/>
                      <a:pt x="177" y="140"/>
                      <a:pt x="169" y="162"/>
                    </a:cubicBezTo>
                    <a:cubicBezTo>
                      <a:pt x="164" y="173"/>
                      <a:pt x="164" y="179"/>
                      <a:pt x="164" y="184"/>
                    </a:cubicBezTo>
                    <a:cubicBezTo>
                      <a:pt x="164" y="208"/>
                      <a:pt x="181" y="225"/>
                      <a:pt x="205" y="225"/>
                    </a:cubicBezTo>
                    <a:cubicBezTo>
                      <a:pt x="252" y="225"/>
                      <a:pt x="270" y="153"/>
                      <a:pt x="270" y="149"/>
                    </a:cubicBezTo>
                    <a:cubicBezTo>
                      <a:pt x="270" y="144"/>
                      <a:pt x="266" y="144"/>
                      <a:pt x="264" y="144"/>
                    </a:cubicBezTo>
                    <a:cubicBezTo>
                      <a:pt x="259" y="144"/>
                      <a:pt x="259" y="145"/>
                      <a:pt x="257" y="153"/>
                    </a:cubicBezTo>
                    <a:cubicBezTo>
                      <a:pt x="247" y="186"/>
                      <a:pt x="230" y="214"/>
                      <a:pt x="206" y="214"/>
                    </a:cubicBezTo>
                    <a:cubicBezTo>
                      <a:pt x="197" y="214"/>
                      <a:pt x="194" y="209"/>
                      <a:pt x="194" y="198"/>
                    </a:cubicBezTo>
                    <a:cubicBezTo>
                      <a:pt x="194" y="185"/>
                      <a:pt x="198" y="173"/>
                      <a:pt x="203" y="163"/>
                    </a:cubicBezTo>
                    <a:cubicBezTo>
                      <a:pt x="212" y="136"/>
                      <a:pt x="233" y="81"/>
                      <a:pt x="233" y="53"/>
                    </a:cubicBezTo>
                    <a:cubicBezTo>
                      <a:pt x="233" y="20"/>
                      <a:pt x="212" y="0"/>
                      <a:pt x="176" y="0"/>
                    </a:cubicBezTo>
                    <a:cubicBezTo>
                      <a:pt x="131" y="0"/>
                      <a:pt x="107" y="31"/>
                      <a:pt x="98" y="43"/>
                    </a:cubicBezTo>
                    <a:cubicBezTo>
                      <a:pt x="96" y="15"/>
                      <a:pt x="75" y="0"/>
                      <a:pt x="52" y="0"/>
                    </a:cubicBezTo>
                    <a:cubicBezTo>
                      <a:pt x="29" y="0"/>
                      <a:pt x="20" y="19"/>
                      <a:pt x="15" y="28"/>
                    </a:cubicBezTo>
                    <a:cubicBezTo>
                      <a:pt x="7" y="45"/>
                      <a:pt x="0" y="74"/>
                      <a:pt x="0" y="76"/>
                    </a:cubicBezTo>
                    <a:cubicBezTo>
                      <a:pt x="0" y="81"/>
                      <a:pt x="5" y="81"/>
                      <a:pt x="6" y="81"/>
                    </a:cubicBezTo>
                    <a:cubicBezTo>
                      <a:pt x="11" y="81"/>
                      <a:pt x="11" y="81"/>
                      <a:pt x="14" y="70"/>
                    </a:cubicBezTo>
                    <a:cubicBezTo>
                      <a:pt x="23" y="34"/>
                      <a:pt x="33" y="11"/>
                      <a:pt x="51" y="11"/>
                    </a:cubicBezTo>
                    <a:cubicBezTo>
                      <a:pt x="61" y="11"/>
                      <a:pt x="66" y="17"/>
                      <a:pt x="66" y="33"/>
                    </a:cubicBezTo>
                    <a:cubicBezTo>
                      <a:pt x="66" y="44"/>
                      <a:pt x="65" y="49"/>
                      <a:pt x="58" y="75"/>
                    </a:cubicBezTo>
                    <a:lnTo>
                      <a:pt x="29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 descr="\documentclass{article}&#10;\usepackage{amsmath}&#10;\pagestyle{empty}&#10;\begin{document}&#10;&#10;&#10;\begin{align*}&#10;  \sum_{j = 1}^{n}x_{ij} = 1  ,\forall i \in n&#10;\end{align*}&#10;&#10;\end{document}" title="IguanaTex Vector Display">
              <a:extLst>
                <a:ext uri="{FF2B5EF4-FFF2-40B4-BE49-F238E27FC236}">
                  <a16:creationId xmlns:a16="http://schemas.microsoft.com/office/drawing/2014/main" id="{D68256A4-B532-0698-1603-B393F958A1F0}"/>
                </a:ext>
              </a:extLst>
            </p:cNvPr>
            <p:cNvGrpSpPr>
              <a:grpSpLocks noChangeAspect="1"/>
            </p:cNvGrpSpPr>
            <p:nvPr>
              <p:custDataLst>
                <p:tags r:id="rId66"/>
              </p:custDataLst>
            </p:nvPr>
          </p:nvGrpSpPr>
          <p:grpSpPr>
            <a:xfrm>
              <a:off x="7228541" y="3695662"/>
              <a:ext cx="1786415" cy="677737"/>
              <a:chOff x="2541588" y="2540000"/>
              <a:chExt cx="1493838" cy="566738"/>
            </a:xfrm>
          </p:grpSpPr>
          <p:sp>
            <p:nvSpPr>
              <p:cNvPr id="95" name="Freeform 53">
                <a:extLst>
                  <a:ext uri="{FF2B5EF4-FFF2-40B4-BE49-F238E27FC236}">
                    <a16:creationId xmlns:a16="http://schemas.microsoft.com/office/drawing/2014/main" id="{21CBDE88-BAF8-7660-F648-23BAA7332E2D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2632076" y="2540000"/>
                <a:ext cx="80963" cy="61913"/>
              </a:xfrm>
              <a:custGeom>
                <a:avLst/>
                <a:gdLst>
                  <a:gd name="T0" fmla="*/ 26 w 213"/>
                  <a:gd name="T1" fmla="*/ 132 h 158"/>
                  <a:gd name="T2" fmla="*/ 23 w 213"/>
                  <a:gd name="T3" fmla="*/ 147 h 158"/>
                  <a:gd name="T4" fmla="*/ 35 w 213"/>
                  <a:gd name="T5" fmla="*/ 158 h 158"/>
                  <a:gd name="T6" fmla="*/ 48 w 213"/>
                  <a:gd name="T7" fmla="*/ 150 h 158"/>
                  <a:gd name="T8" fmla="*/ 54 w 213"/>
                  <a:gd name="T9" fmla="*/ 128 h 158"/>
                  <a:gd name="T10" fmla="*/ 62 w 213"/>
                  <a:gd name="T11" fmla="*/ 97 h 158"/>
                  <a:gd name="T12" fmla="*/ 68 w 213"/>
                  <a:gd name="T13" fmla="*/ 74 h 158"/>
                  <a:gd name="T14" fmla="*/ 83 w 213"/>
                  <a:gd name="T15" fmla="*/ 42 h 158"/>
                  <a:gd name="T16" fmla="*/ 135 w 213"/>
                  <a:gd name="T17" fmla="*/ 10 h 158"/>
                  <a:gd name="T18" fmla="*/ 156 w 213"/>
                  <a:gd name="T19" fmla="*/ 35 h 158"/>
                  <a:gd name="T20" fmla="*/ 135 w 213"/>
                  <a:gd name="T21" fmla="*/ 109 h 158"/>
                  <a:gd name="T22" fmla="*/ 130 w 213"/>
                  <a:gd name="T23" fmla="*/ 128 h 158"/>
                  <a:gd name="T24" fmla="*/ 163 w 213"/>
                  <a:gd name="T25" fmla="*/ 158 h 158"/>
                  <a:gd name="T26" fmla="*/ 213 w 213"/>
                  <a:gd name="T27" fmla="*/ 104 h 158"/>
                  <a:gd name="T28" fmla="*/ 207 w 213"/>
                  <a:gd name="T29" fmla="*/ 100 h 158"/>
                  <a:gd name="T30" fmla="*/ 201 w 213"/>
                  <a:gd name="T31" fmla="*/ 106 h 158"/>
                  <a:gd name="T32" fmla="*/ 164 w 213"/>
                  <a:gd name="T33" fmla="*/ 148 h 158"/>
                  <a:gd name="T34" fmla="*/ 155 w 213"/>
                  <a:gd name="T35" fmla="*/ 136 h 158"/>
                  <a:gd name="T36" fmla="*/ 163 w 213"/>
                  <a:gd name="T37" fmla="*/ 108 h 158"/>
                  <a:gd name="T38" fmla="*/ 182 w 213"/>
                  <a:gd name="T39" fmla="*/ 40 h 158"/>
                  <a:gd name="T40" fmla="*/ 136 w 213"/>
                  <a:gd name="T41" fmla="*/ 0 h 158"/>
                  <a:gd name="T42" fmla="*/ 77 w 213"/>
                  <a:gd name="T43" fmla="*/ 32 h 158"/>
                  <a:gd name="T44" fmla="*/ 40 w 213"/>
                  <a:gd name="T45" fmla="*/ 0 h 158"/>
                  <a:gd name="T46" fmla="*/ 13 w 213"/>
                  <a:gd name="T47" fmla="*/ 19 h 158"/>
                  <a:gd name="T48" fmla="*/ 0 w 213"/>
                  <a:gd name="T49" fmla="*/ 54 h 158"/>
                  <a:gd name="T50" fmla="*/ 6 w 213"/>
                  <a:gd name="T51" fmla="*/ 58 h 158"/>
                  <a:gd name="T52" fmla="*/ 14 w 213"/>
                  <a:gd name="T53" fmla="*/ 48 h 158"/>
                  <a:gd name="T54" fmla="*/ 39 w 213"/>
                  <a:gd name="T55" fmla="*/ 10 h 158"/>
                  <a:gd name="T56" fmla="*/ 51 w 213"/>
                  <a:gd name="T57" fmla="*/ 27 h 158"/>
                  <a:gd name="T58" fmla="*/ 45 w 213"/>
                  <a:gd name="T59" fmla="*/ 56 h 158"/>
                  <a:gd name="T60" fmla="*/ 37 w 213"/>
                  <a:gd name="T61" fmla="*/ 88 h 158"/>
                  <a:gd name="T62" fmla="*/ 26 w 213"/>
                  <a:gd name="T63" fmla="*/ 13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3" h="158">
                    <a:moveTo>
                      <a:pt x="26" y="132"/>
                    </a:moveTo>
                    <a:cubicBezTo>
                      <a:pt x="25" y="137"/>
                      <a:pt x="23" y="146"/>
                      <a:pt x="23" y="147"/>
                    </a:cubicBezTo>
                    <a:cubicBezTo>
                      <a:pt x="23" y="154"/>
                      <a:pt x="29" y="158"/>
                      <a:pt x="35" y="158"/>
                    </a:cubicBezTo>
                    <a:cubicBezTo>
                      <a:pt x="41" y="158"/>
                      <a:pt x="46" y="153"/>
                      <a:pt x="48" y="150"/>
                    </a:cubicBezTo>
                    <a:cubicBezTo>
                      <a:pt x="50" y="147"/>
                      <a:pt x="53" y="136"/>
                      <a:pt x="54" y="128"/>
                    </a:cubicBezTo>
                    <a:cubicBezTo>
                      <a:pt x="56" y="122"/>
                      <a:pt x="60" y="106"/>
                      <a:pt x="62" y="97"/>
                    </a:cubicBezTo>
                    <a:cubicBezTo>
                      <a:pt x="64" y="89"/>
                      <a:pt x="66" y="82"/>
                      <a:pt x="68" y="74"/>
                    </a:cubicBezTo>
                    <a:cubicBezTo>
                      <a:pt x="72" y="59"/>
                      <a:pt x="73" y="57"/>
                      <a:pt x="83" y="42"/>
                    </a:cubicBezTo>
                    <a:cubicBezTo>
                      <a:pt x="92" y="28"/>
                      <a:pt x="109" y="10"/>
                      <a:pt x="135" y="10"/>
                    </a:cubicBezTo>
                    <a:cubicBezTo>
                      <a:pt x="155" y="10"/>
                      <a:pt x="156" y="28"/>
                      <a:pt x="156" y="35"/>
                    </a:cubicBezTo>
                    <a:cubicBezTo>
                      <a:pt x="156" y="56"/>
                      <a:pt x="141" y="94"/>
                      <a:pt x="135" y="109"/>
                    </a:cubicBezTo>
                    <a:cubicBezTo>
                      <a:pt x="131" y="119"/>
                      <a:pt x="130" y="122"/>
                      <a:pt x="130" y="128"/>
                    </a:cubicBezTo>
                    <a:cubicBezTo>
                      <a:pt x="130" y="146"/>
                      <a:pt x="145" y="158"/>
                      <a:pt x="163" y="158"/>
                    </a:cubicBezTo>
                    <a:cubicBezTo>
                      <a:pt x="198" y="158"/>
                      <a:pt x="213" y="110"/>
                      <a:pt x="213" y="104"/>
                    </a:cubicBezTo>
                    <a:cubicBezTo>
                      <a:pt x="213" y="100"/>
                      <a:pt x="209" y="100"/>
                      <a:pt x="207" y="100"/>
                    </a:cubicBezTo>
                    <a:cubicBezTo>
                      <a:pt x="203" y="100"/>
                      <a:pt x="202" y="102"/>
                      <a:pt x="201" y="106"/>
                    </a:cubicBezTo>
                    <a:cubicBezTo>
                      <a:pt x="193" y="134"/>
                      <a:pt x="178" y="148"/>
                      <a:pt x="164" y="148"/>
                    </a:cubicBezTo>
                    <a:cubicBezTo>
                      <a:pt x="157" y="148"/>
                      <a:pt x="155" y="143"/>
                      <a:pt x="155" y="136"/>
                    </a:cubicBezTo>
                    <a:cubicBezTo>
                      <a:pt x="155" y="128"/>
                      <a:pt x="157" y="123"/>
                      <a:pt x="163" y="108"/>
                    </a:cubicBezTo>
                    <a:cubicBezTo>
                      <a:pt x="167" y="97"/>
                      <a:pt x="182" y="60"/>
                      <a:pt x="182" y="40"/>
                    </a:cubicBezTo>
                    <a:cubicBezTo>
                      <a:pt x="182" y="6"/>
                      <a:pt x="155" y="0"/>
                      <a:pt x="136" y="0"/>
                    </a:cubicBezTo>
                    <a:cubicBezTo>
                      <a:pt x="107" y="0"/>
                      <a:pt x="88" y="18"/>
                      <a:pt x="77" y="32"/>
                    </a:cubicBezTo>
                    <a:cubicBezTo>
                      <a:pt x="75" y="8"/>
                      <a:pt x="54" y="0"/>
                      <a:pt x="40" y="0"/>
                    </a:cubicBezTo>
                    <a:cubicBezTo>
                      <a:pt x="25" y="0"/>
                      <a:pt x="17" y="11"/>
                      <a:pt x="13" y="19"/>
                    </a:cubicBezTo>
                    <a:cubicBezTo>
                      <a:pt x="5" y="32"/>
                      <a:pt x="0" y="52"/>
                      <a:pt x="0" y="54"/>
                    </a:cubicBezTo>
                    <a:cubicBezTo>
                      <a:pt x="0" y="58"/>
                      <a:pt x="5" y="58"/>
                      <a:pt x="6" y="58"/>
                    </a:cubicBezTo>
                    <a:cubicBezTo>
                      <a:pt x="11" y="58"/>
                      <a:pt x="11" y="57"/>
                      <a:pt x="14" y="48"/>
                    </a:cubicBezTo>
                    <a:cubicBezTo>
                      <a:pt x="19" y="27"/>
                      <a:pt x="25" y="10"/>
                      <a:pt x="39" y="10"/>
                    </a:cubicBezTo>
                    <a:cubicBezTo>
                      <a:pt x="48" y="10"/>
                      <a:pt x="51" y="18"/>
                      <a:pt x="51" y="27"/>
                    </a:cubicBezTo>
                    <a:cubicBezTo>
                      <a:pt x="51" y="34"/>
                      <a:pt x="47" y="47"/>
                      <a:pt x="45" y="56"/>
                    </a:cubicBezTo>
                    <a:cubicBezTo>
                      <a:pt x="43" y="66"/>
                      <a:pt x="39" y="80"/>
                      <a:pt x="37" y="88"/>
                    </a:cubicBezTo>
                    <a:lnTo>
                      <a:pt x="26" y="13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54">
                <a:extLst>
                  <a:ext uri="{FF2B5EF4-FFF2-40B4-BE49-F238E27FC236}">
                    <a16:creationId xmlns:a16="http://schemas.microsoft.com/office/drawing/2014/main" id="{2F0AB8FE-5167-CAC0-F96D-B64CD64D682A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2546351" y="2660650"/>
                <a:ext cx="254000" cy="274638"/>
              </a:xfrm>
              <a:custGeom>
                <a:avLst/>
                <a:gdLst>
                  <a:gd name="T0" fmla="*/ 603 w 663"/>
                  <a:gd name="T1" fmla="*/ 697 h 697"/>
                  <a:gd name="T2" fmla="*/ 663 w 663"/>
                  <a:gd name="T3" fmla="*/ 538 h 697"/>
                  <a:gd name="T4" fmla="*/ 651 w 663"/>
                  <a:gd name="T5" fmla="*/ 538 h 697"/>
                  <a:gd name="T6" fmla="*/ 521 w 663"/>
                  <a:gd name="T7" fmla="*/ 639 h 697"/>
                  <a:gd name="T8" fmla="*/ 366 w 663"/>
                  <a:gd name="T9" fmla="*/ 654 h 697"/>
                  <a:gd name="T10" fmla="*/ 66 w 663"/>
                  <a:gd name="T11" fmla="*/ 654 h 697"/>
                  <a:gd name="T12" fmla="*/ 319 w 663"/>
                  <a:gd name="T13" fmla="*/ 356 h 697"/>
                  <a:gd name="T14" fmla="*/ 324 w 663"/>
                  <a:gd name="T15" fmla="*/ 348 h 697"/>
                  <a:gd name="T16" fmla="*/ 320 w 663"/>
                  <a:gd name="T17" fmla="*/ 341 h 697"/>
                  <a:gd name="T18" fmla="*/ 88 w 663"/>
                  <a:gd name="T19" fmla="*/ 24 h 697"/>
                  <a:gd name="T20" fmla="*/ 361 w 663"/>
                  <a:gd name="T21" fmla="*/ 24 h 697"/>
                  <a:gd name="T22" fmla="*/ 478 w 663"/>
                  <a:gd name="T23" fmla="*/ 32 h 697"/>
                  <a:gd name="T24" fmla="*/ 587 w 663"/>
                  <a:gd name="T25" fmla="*/ 69 h 697"/>
                  <a:gd name="T26" fmla="*/ 651 w 663"/>
                  <a:gd name="T27" fmla="*/ 140 h 697"/>
                  <a:gd name="T28" fmla="*/ 663 w 663"/>
                  <a:gd name="T29" fmla="*/ 140 h 697"/>
                  <a:gd name="T30" fmla="*/ 603 w 663"/>
                  <a:gd name="T31" fmla="*/ 0 h 697"/>
                  <a:gd name="T32" fmla="*/ 14 w 663"/>
                  <a:gd name="T33" fmla="*/ 0 h 697"/>
                  <a:gd name="T34" fmla="*/ 0 w 663"/>
                  <a:gd name="T35" fmla="*/ 3 h 697"/>
                  <a:gd name="T36" fmla="*/ 0 w 663"/>
                  <a:gd name="T37" fmla="*/ 20 h 697"/>
                  <a:gd name="T38" fmla="*/ 263 w 663"/>
                  <a:gd name="T39" fmla="*/ 380 h 697"/>
                  <a:gd name="T40" fmla="*/ 5 w 663"/>
                  <a:gd name="T41" fmla="*/ 683 h 697"/>
                  <a:gd name="T42" fmla="*/ 0 w 663"/>
                  <a:gd name="T43" fmla="*/ 692 h 697"/>
                  <a:gd name="T44" fmla="*/ 14 w 663"/>
                  <a:gd name="T45" fmla="*/ 697 h 697"/>
                  <a:gd name="T46" fmla="*/ 603 w 663"/>
                  <a:gd name="T4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3" h="697">
                    <a:moveTo>
                      <a:pt x="603" y="697"/>
                    </a:moveTo>
                    <a:lnTo>
                      <a:pt x="663" y="538"/>
                    </a:lnTo>
                    <a:lnTo>
                      <a:pt x="651" y="538"/>
                    </a:lnTo>
                    <a:cubicBezTo>
                      <a:pt x="631" y="590"/>
                      <a:pt x="578" y="624"/>
                      <a:pt x="521" y="639"/>
                    </a:cubicBezTo>
                    <a:cubicBezTo>
                      <a:pt x="511" y="641"/>
                      <a:pt x="462" y="654"/>
                      <a:pt x="366" y="654"/>
                    </a:cubicBezTo>
                    <a:lnTo>
                      <a:pt x="66" y="654"/>
                    </a:lnTo>
                    <a:lnTo>
                      <a:pt x="319" y="356"/>
                    </a:lnTo>
                    <a:cubicBezTo>
                      <a:pt x="323" y="352"/>
                      <a:pt x="324" y="351"/>
                      <a:pt x="324" y="348"/>
                    </a:cubicBezTo>
                    <a:cubicBezTo>
                      <a:pt x="324" y="347"/>
                      <a:pt x="324" y="346"/>
                      <a:pt x="320" y="341"/>
                    </a:cubicBezTo>
                    <a:lnTo>
                      <a:pt x="88" y="24"/>
                    </a:lnTo>
                    <a:lnTo>
                      <a:pt x="361" y="24"/>
                    </a:lnTo>
                    <a:cubicBezTo>
                      <a:pt x="428" y="24"/>
                      <a:pt x="473" y="30"/>
                      <a:pt x="478" y="32"/>
                    </a:cubicBezTo>
                    <a:cubicBezTo>
                      <a:pt x="505" y="35"/>
                      <a:pt x="548" y="44"/>
                      <a:pt x="587" y="69"/>
                    </a:cubicBezTo>
                    <a:cubicBezTo>
                      <a:pt x="600" y="77"/>
                      <a:pt x="634" y="99"/>
                      <a:pt x="651" y="140"/>
                    </a:cubicBezTo>
                    <a:lnTo>
                      <a:pt x="663" y="140"/>
                    </a:lnTo>
                    <a:lnTo>
                      <a:pt x="603" y="0"/>
                    </a:lnTo>
                    <a:lnTo>
                      <a:pt x="14" y="0"/>
                    </a:lnTo>
                    <a:cubicBezTo>
                      <a:pt x="2" y="0"/>
                      <a:pt x="2" y="0"/>
                      <a:pt x="0" y="3"/>
                    </a:cubicBezTo>
                    <a:cubicBezTo>
                      <a:pt x="0" y="5"/>
                      <a:pt x="0" y="14"/>
                      <a:pt x="0" y="20"/>
                    </a:cubicBezTo>
                    <a:lnTo>
                      <a:pt x="263" y="380"/>
                    </a:lnTo>
                    <a:lnTo>
                      <a:pt x="5" y="683"/>
                    </a:lnTo>
                    <a:cubicBezTo>
                      <a:pt x="0" y="689"/>
                      <a:pt x="0" y="691"/>
                      <a:pt x="0" y="692"/>
                    </a:cubicBezTo>
                    <a:cubicBezTo>
                      <a:pt x="0" y="697"/>
                      <a:pt x="5" y="697"/>
                      <a:pt x="14" y="697"/>
                    </a:cubicBezTo>
                    <a:lnTo>
                      <a:pt x="603" y="69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55">
                <a:extLst>
                  <a:ext uri="{FF2B5EF4-FFF2-40B4-BE49-F238E27FC236}">
                    <a16:creationId xmlns:a16="http://schemas.microsoft.com/office/drawing/2014/main" id="{74831094-E153-54E1-BCD8-6A0175000F12}"/>
                  </a:ext>
                </a:extLst>
              </p:cNvPr>
              <p:cNvSpPr>
                <a:spLocks noEditPoint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2541588" y="2987675"/>
                <a:ext cx="57150" cy="119063"/>
              </a:xfrm>
              <a:custGeom>
                <a:avLst/>
                <a:gdLst>
                  <a:gd name="T0" fmla="*/ 153 w 153"/>
                  <a:gd name="T1" fmla="*/ 13 h 302"/>
                  <a:gd name="T2" fmla="*/ 139 w 153"/>
                  <a:gd name="T3" fmla="*/ 0 h 302"/>
                  <a:gd name="T4" fmla="*/ 120 w 153"/>
                  <a:gd name="T5" fmla="*/ 19 h 302"/>
                  <a:gd name="T6" fmla="*/ 134 w 153"/>
                  <a:gd name="T7" fmla="*/ 32 h 302"/>
                  <a:gd name="T8" fmla="*/ 153 w 153"/>
                  <a:gd name="T9" fmla="*/ 13 h 302"/>
                  <a:gd name="T10" fmla="*/ 79 w 153"/>
                  <a:gd name="T11" fmla="*/ 248 h 302"/>
                  <a:gd name="T12" fmla="*/ 34 w 153"/>
                  <a:gd name="T13" fmla="*/ 292 h 302"/>
                  <a:gd name="T14" fmla="*/ 22 w 153"/>
                  <a:gd name="T15" fmla="*/ 290 h 302"/>
                  <a:gd name="T16" fmla="*/ 33 w 153"/>
                  <a:gd name="T17" fmla="*/ 272 h 302"/>
                  <a:gd name="T18" fmla="*/ 20 w 153"/>
                  <a:gd name="T19" fmla="*/ 260 h 302"/>
                  <a:gd name="T20" fmla="*/ 0 w 153"/>
                  <a:gd name="T21" fmla="*/ 280 h 302"/>
                  <a:gd name="T22" fmla="*/ 35 w 153"/>
                  <a:gd name="T23" fmla="*/ 302 h 302"/>
                  <a:gd name="T24" fmla="*/ 107 w 153"/>
                  <a:gd name="T25" fmla="*/ 247 h 302"/>
                  <a:gd name="T26" fmla="*/ 138 w 153"/>
                  <a:gd name="T27" fmla="*/ 122 h 302"/>
                  <a:gd name="T28" fmla="*/ 140 w 153"/>
                  <a:gd name="T29" fmla="*/ 110 h 302"/>
                  <a:gd name="T30" fmla="*/ 103 w 153"/>
                  <a:gd name="T31" fmla="*/ 77 h 302"/>
                  <a:gd name="T32" fmla="*/ 42 w 153"/>
                  <a:gd name="T33" fmla="*/ 130 h 302"/>
                  <a:gd name="T34" fmla="*/ 48 w 153"/>
                  <a:gd name="T35" fmla="*/ 135 h 302"/>
                  <a:gd name="T36" fmla="*/ 55 w 153"/>
                  <a:gd name="T37" fmla="*/ 129 h 302"/>
                  <a:gd name="T38" fmla="*/ 102 w 153"/>
                  <a:gd name="T39" fmla="*/ 87 h 302"/>
                  <a:gd name="T40" fmla="*/ 114 w 153"/>
                  <a:gd name="T41" fmla="*/ 104 h 302"/>
                  <a:gd name="T42" fmla="*/ 113 w 153"/>
                  <a:gd name="T43" fmla="*/ 114 h 302"/>
                  <a:gd name="T44" fmla="*/ 79 w 153"/>
                  <a:gd name="T45" fmla="*/ 248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302">
                    <a:moveTo>
                      <a:pt x="153" y="13"/>
                    </a:moveTo>
                    <a:cubicBezTo>
                      <a:pt x="153" y="7"/>
                      <a:pt x="149" y="0"/>
                      <a:pt x="139" y="0"/>
                    </a:cubicBezTo>
                    <a:cubicBezTo>
                      <a:pt x="129" y="0"/>
                      <a:pt x="120" y="9"/>
                      <a:pt x="120" y="19"/>
                    </a:cubicBezTo>
                    <a:cubicBezTo>
                      <a:pt x="120" y="24"/>
                      <a:pt x="124" y="32"/>
                      <a:pt x="134" y="32"/>
                    </a:cubicBezTo>
                    <a:cubicBezTo>
                      <a:pt x="143" y="32"/>
                      <a:pt x="153" y="23"/>
                      <a:pt x="153" y="13"/>
                    </a:cubicBezTo>
                    <a:close/>
                    <a:moveTo>
                      <a:pt x="79" y="248"/>
                    </a:moveTo>
                    <a:cubicBezTo>
                      <a:pt x="73" y="272"/>
                      <a:pt x="55" y="292"/>
                      <a:pt x="34" y="292"/>
                    </a:cubicBezTo>
                    <a:cubicBezTo>
                      <a:pt x="30" y="292"/>
                      <a:pt x="25" y="292"/>
                      <a:pt x="22" y="290"/>
                    </a:cubicBezTo>
                    <a:cubicBezTo>
                      <a:pt x="31" y="286"/>
                      <a:pt x="33" y="278"/>
                      <a:pt x="33" y="272"/>
                    </a:cubicBezTo>
                    <a:cubicBezTo>
                      <a:pt x="33" y="264"/>
                      <a:pt x="27" y="260"/>
                      <a:pt x="20" y="260"/>
                    </a:cubicBezTo>
                    <a:cubicBezTo>
                      <a:pt x="9" y="260"/>
                      <a:pt x="0" y="269"/>
                      <a:pt x="0" y="280"/>
                    </a:cubicBezTo>
                    <a:cubicBezTo>
                      <a:pt x="0" y="293"/>
                      <a:pt x="14" y="302"/>
                      <a:pt x="35" y="302"/>
                    </a:cubicBezTo>
                    <a:cubicBezTo>
                      <a:pt x="55" y="302"/>
                      <a:pt x="96" y="290"/>
                      <a:pt x="107" y="247"/>
                    </a:cubicBezTo>
                    <a:lnTo>
                      <a:pt x="138" y="122"/>
                    </a:lnTo>
                    <a:cubicBezTo>
                      <a:pt x="139" y="118"/>
                      <a:pt x="140" y="115"/>
                      <a:pt x="140" y="110"/>
                    </a:cubicBezTo>
                    <a:cubicBezTo>
                      <a:pt x="140" y="91"/>
                      <a:pt x="124" y="77"/>
                      <a:pt x="103" y="77"/>
                    </a:cubicBezTo>
                    <a:cubicBezTo>
                      <a:pt x="64" y="77"/>
                      <a:pt x="42" y="126"/>
                      <a:pt x="42" y="130"/>
                    </a:cubicBezTo>
                    <a:cubicBezTo>
                      <a:pt x="42" y="135"/>
                      <a:pt x="47" y="135"/>
                      <a:pt x="48" y="135"/>
                    </a:cubicBezTo>
                    <a:cubicBezTo>
                      <a:pt x="52" y="135"/>
                      <a:pt x="52" y="134"/>
                      <a:pt x="55" y="129"/>
                    </a:cubicBezTo>
                    <a:cubicBezTo>
                      <a:pt x="63" y="108"/>
                      <a:pt x="82" y="87"/>
                      <a:pt x="102" y="87"/>
                    </a:cubicBezTo>
                    <a:cubicBezTo>
                      <a:pt x="111" y="87"/>
                      <a:pt x="114" y="93"/>
                      <a:pt x="114" y="104"/>
                    </a:cubicBezTo>
                    <a:cubicBezTo>
                      <a:pt x="114" y="108"/>
                      <a:pt x="113" y="113"/>
                      <a:pt x="113" y="114"/>
                    </a:cubicBezTo>
                    <a:lnTo>
                      <a:pt x="79" y="24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56">
                <a:extLst>
                  <a:ext uri="{FF2B5EF4-FFF2-40B4-BE49-F238E27FC236}">
                    <a16:creationId xmlns:a16="http://schemas.microsoft.com/office/drawing/2014/main" id="{881E0B62-9FA9-3B22-0C44-AF04A446E881}"/>
                  </a:ext>
                </a:extLst>
              </p:cNvPr>
              <p:cNvSpPr>
                <a:spLocks noEditPoint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2620963" y="3025775"/>
                <a:ext cx="98425" cy="36513"/>
              </a:xfrm>
              <a:custGeom>
                <a:avLst/>
                <a:gdLst>
                  <a:gd name="T0" fmla="*/ 244 w 257"/>
                  <a:gd name="T1" fmla="*/ 17 h 93"/>
                  <a:gd name="T2" fmla="*/ 257 w 257"/>
                  <a:gd name="T3" fmla="*/ 8 h 93"/>
                  <a:gd name="T4" fmla="*/ 244 w 257"/>
                  <a:gd name="T5" fmla="*/ 0 h 93"/>
                  <a:gd name="T6" fmla="*/ 13 w 257"/>
                  <a:gd name="T7" fmla="*/ 0 h 93"/>
                  <a:gd name="T8" fmla="*/ 0 w 257"/>
                  <a:gd name="T9" fmla="*/ 8 h 93"/>
                  <a:gd name="T10" fmla="*/ 14 w 257"/>
                  <a:gd name="T11" fmla="*/ 17 h 93"/>
                  <a:gd name="T12" fmla="*/ 244 w 257"/>
                  <a:gd name="T13" fmla="*/ 17 h 93"/>
                  <a:gd name="T14" fmla="*/ 244 w 257"/>
                  <a:gd name="T15" fmla="*/ 93 h 93"/>
                  <a:gd name="T16" fmla="*/ 257 w 257"/>
                  <a:gd name="T17" fmla="*/ 85 h 93"/>
                  <a:gd name="T18" fmla="*/ 244 w 257"/>
                  <a:gd name="T19" fmla="*/ 76 h 93"/>
                  <a:gd name="T20" fmla="*/ 14 w 257"/>
                  <a:gd name="T21" fmla="*/ 76 h 93"/>
                  <a:gd name="T22" fmla="*/ 0 w 257"/>
                  <a:gd name="T23" fmla="*/ 85 h 93"/>
                  <a:gd name="T24" fmla="*/ 13 w 257"/>
                  <a:gd name="T25" fmla="*/ 93 h 93"/>
                  <a:gd name="T26" fmla="*/ 244 w 257"/>
                  <a:gd name="T2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7" h="93">
                    <a:moveTo>
                      <a:pt x="244" y="17"/>
                    </a:moveTo>
                    <a:cubicBezTo>
                      <a:pt x="249" y="17"/>
                      <a:pt x="257" y="17"/>
                      <a:pt x="257" y="8"/>
                    </a:cubicBezTo>
                    <a:cubicBezTo>
                      <a:pt x="257" y="0"/>
                      <a:pt x="249" y="0"/>
                      <a:pt x="244" y="0"/>
                    </a:cubicBezTo>
                    <a:lnTo>
                      <a:pt x="13" y="0"/>
                    </a:lnTo>
                    <a:cubicBezTo>
                      <a:pt x="9" y="0"/>
                      <a:pt x="0" y="0"/>
                      <a:pt x="0" y="8"/>
                    </a:cubicBezTo>
                    <a:cubicBezTo>
                      <a:pt x="0" y="17"/>
                      <a:pt x="8" y="17"/>
                      <a:pt x="14" y="17"/>
                    </a:cubicBezTo>
                    <a:lnTo>
                      <a:pt x="244" y="17"/>
                    </a:lnTo>
                    <a:close/>
                    <a:moveTo>
                      <a:pt x="244" y="93"/>
                    </a:moveTo>
                    <a:cubicBezTo>
                      <a:pt x="249" y="93"/>
                      <a:pt x="257" y="93"/>
                      <a:pt x="257" y="85"/>
                    </a:cubicBezTo>
                    <a:cubicBezTo>
                      <a:pt x="257" y="76"/>
                      <a:pt x="249" y="76"/>
                      <a:pt x="244" y="76"/>
                    </a:cubicBezTo>
                    <a:lnTo>
                      <a:pt x="14" y="76"/>
                    </a:lnTo>
                    <a:cubicBezTo>
                      <a:pt x="8" y="76"/>
                      <a:pt x="0" y="76"/>
                      <a:pt x="0" y="85"/>
                    </a:cubicBezTo>
                    <a:cubicBezTo>
                      <a:pt x="0" y="93"/>
                      <a:pt x="9" y="93"/>
                      <a:pt x="13" y="93"/>
                    </a:cubicBezTo>
                    <a:lnTo>
                      <a:pt x="244" y="9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57">
                <a:extLst>
                  <a:ext uri="{FF2B5EF4-FFF2-40B4-BE49-F238E27FC236}">
                    <a16:creationId xmlns:a16="http://schemas.microsoft.com/office/drawing/2014/main" id="{AEC1391C-B914-C8DE-7438-ACD9157F961E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2743201" y="2987675"/>
                <a:ext cx="49213" cy="90488"/>
              </a:xfrm>
              <a:custGeom>
                <a:avLst/>
                <a:gdLst>
                  <a:gd name="T0" fmla="*/ 79 w 127"/>
                  <a:gd name="T1" fmla="*/ 10 h 232"/>
                  <a:gd name="T2" fmla="*/ 68 w 127"/>
                  <a:gd name="T3" fmla="*/ 0 h 232"/>
                  <a:gd name="T4" fmla="*/ 0 w 127"/>
                  <a:gd name="T5" fmla="*/ 23 h 232"/>
                  <a:gd name="T6" fmla="*/ 0 w 127"/>
                  <a:gd name="T7" fmla="*/ 35 h 232"/>
                  <a:gd name="T8" fmla="*/ 50 w 127"/>
                  <a:gd name="T9" fmla="*/ 25 h 232"/>
                  <a:gd name="T10" fmla="*/ 50 w 127"/>
                  <a:gd name="T11" fmla="*/ 203 h 232"/>
                  <a:gd name="T12" fmla="*/ 16 w 127"/>
                  <a:gd name="T13" fmla="*/ 219 h 232"/>
                  <a:gd name="T14" fmla="*/ 2 w 127"/>
                  <a:gd name="T15" fmla="*/ 219 h 232"/>
                  <a:gd name="T16" fmla="*/ 2 w 127"/>
                  <a:gd name="T17" fmla="*/ 232 h 232"/>
                  <a:gd name="T18" fmla="*/ 64 w 127"/>
                  <a:gd name="T19" fmla="*/ 231 h 232"/>
                  <a:gd name="T20" fmla="*/ 127 w 127"/>
                  <a:gd name="T21" fmla="*/ 232 h 232"/>
                  <a:gd name="T22" fmla="*/ 127 w 127"/>
                  <a:gd name="T23" fmla="*/ 219 h 232"/>
                  <a:gd name="T24" fmla="*/ 114 w 127"/>
                  <a:gd name="T25" fmla="*/ 219 h 232"/>
                  <a:gd name="T26" fmla="*/ 79 w 127"/>
                  <a:gd name="T27" fmla="*/ 203 h 232"/>
                  <a:gd name="T28" fmla="*/ 79 w 127"/>
                  <a:gd name="T2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232">
                    <a:moveTo>
                      <a:pt x="79" y="10"/>
                    </a:moveTo>
                    <a:cubicBezTo>
                      <a:pt x="79" y="1"/>
                      <a:pt x="78" y="0"/>
                      <a:pt x="68" y="0"/>
                    </a:cubicBezTo>
                    <a:cubicBezTo>
                      <a:pt x="46" y="22"/>
                      <a:pt x="14" y="23"/>
                      <a:pt x="0" y="23"/>
                    </a:cubicBezTo>
                    <a:lnTo>
                      <a:pt x="0" y="35"/>
                    </a:lnTo>
                    <a:cubicBezTo>
                      <a:pt x="8" y="35"/>
                      <a:pt x="31" y="35"/>
                      <a:pt x="50" y="25"/>
                    </a:cubicBezTo>
                    <a:lnTo>
                      <a:pt x="50" y="203"/>
                    </a:lnTo>
                    <a:cubicBezTo>
                      <a:pt x="50" y="215"/>
                      <a:pt x="50" y="219"/>
                      <a:pt x="16" y="219"/>
                    </a:cubicBezTo>
                    <a:lnTo>
                      <a:pt x="2" y="219"/>
                    </a:lnTo>
                    <a:lnTo>
                      <a:pt x="2" y="232"/>
                    </a:lnTo>
                    <a:cubicBezTo>
                      <a:pt x="9" y="232"/>
                      <a:pt x="51" y="231"/>
                      <a:pt x="64" y="231"/>
                    </a:cubicBezTo>
                    <a:cubicBezTo>
                      <a:pt x="75" y="231"/>
                      <a:pt x="119" y="232"/>
                      <a:pt x="127" y="232"/>
                    </a:cubicBezTo>
                    <a:lnTo>
                      <a:pt x="127" y="219"/>
                    </a:lnTo>
                    <a:lnTo>
                      <a:pt x="114" y="219"/>
                    </a:lnTo>
                    <a:cubicBezTo>
                      <a:pt x="79" y="219"/>
                      <a:pt x="79" y="215"/>
                      <a:pt x="79" y="203"/>
                    </a:cubicBezTo>
                    <a:lnTo>
                      <a:pt x="79" y="1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58">
                <a:extLst>
                  <a:ext uri="{FF2B5EF4-FFF2-40B4-BE49-F238E27FC236}">
                    <a16:creationId xmlns:a16="http://schemas.microsoft.com/office/drawing/2014/main" id="{21B73B15-9B8F-3C41-23B6-123A2363737D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2847976" y="2759075"/>
                <a:ext cx="95250" cy="90488"/>
              </a:xfrm>
              <a:custGeom>
                <a:avLst/>
                <a:gdLst>
                  <a:gd name="T0" fmla="*/ 152 w 248"/>
                  <a:gd name="T1" fmla="*/ 70 h 226"/>
                  <a:gd name="T2" fmla="*/ 201 w 248"/>
                  <a:gd name="T3" fmla="*/ 11 h 226"/>
                  <a:gd name="T4" fmla="*/ 226 w 248"/>
                  <a:gd name="T5" fmla="*/ 17 h 226"/>
                  <a:gd name="T6" fmla="*/ 202 w 248"/>
                  <a:gd name="T7" fmla="*/ 44 h 226"/>
                  <a:gd name="T8" fmla="*/ 221 w 248"/>
                  <a:gd name="T9" fmla="*/ 62 h 226"/>
                  <a:gd name="T10" fmla="*/ 248 w 248"/>
                  <a:gd name="T11" fmla="*/ 33 h 226"/>
                  <a:gd name="T12" fmla="*/ 202 w 248"/>
                  <a:gd name="T13" fmla="*/ 0 h 226"/>
                  <a:gd name="T14" fmla="*/ 149 w 248"/>
                  <a:gd name="T15" fmla="*/ 38 h 226"/>
                  <a:gd name="T16" fmla="*/ 96 w 248"/>
                  <a:gd name="T17" fmla="*/ 0 h 226"/>
                  <a:gd name="T18" fmla="*/ 15 w 248"/>
                  <a:gd name="T19" fmla="*/ 77 h 226"/>
                  <a:gd name="T20" fmla="*/ 21 w 248"/>
                  <a:gd name="T21" fmla="*/ 82 h 226"/>
                  <a:gd name="T22" fmla="*/ 28 w 248"/>
                  <a:gd name="T23" fmla="*/ 76 h 226"/>
                  <a:gd name="T24" fmla="*/ 95 w 248"/>
                  <a:gd name="T25" fmla="*/ 11 h 226"/>
                  <a:gd name="T26" fmla="*/ 122 w 248"/>
                  <a:gd name="T27" fmla="*/ 44 h 226"/>
                  <a:gd name="T28" fmla="*/ 95 w 248"/>
                  <a:gd name="T29" fmla="*/ 163 h 226"/>
                  <a:gd name="T30" fmla="*/ 47 w 248"/>
                  <a:gd name="T31" fmla="*/ 215 h 226"/>
                  <a:gd name="T32" fmla="*/ 22 w 248"/>
                  <a:gd name="T33" fmla="*/ 208 h 226"/>
                  <a:gd name="T34" fmla="*/ 46 w 248"/>
                  <a:gd name="T35" fmla="*/ 181 h 226"/>
                  <a:gd name="T36" fmla="*/ 27 w 248"/>
                  <a:gd name="T37" fmla="*/ 164 h 226"/>
                  <a:gd name="T38" fmla="*/ 0 w 248"/>
                  <a:gd name="T39" fmla="*/ 193 h 226"/>
                  <a:gd name="T40" fmla="*/ 47 w 248"/>
                  <a:gd name="T41" fmla="*/ 226 h 226"/>
                  <a:gd name="T42" fmla="*/ 99 w 248"/>
                  <a:gd name="T43" fmla="*/ 188 h 226"/>
                  <a:gd name="T44" fmla="*/ 153 w 248"/>
                  <a:gd name="T45" fmla="*/ 226 h 226"/>
                  <a:gd name="T46" fmla="*/ 233 w 248"/>
                  <a:gd name="T47" fmla="*/ 149 h 226"/>
                  <a:gd name="T48" fmla="*/ 227 w 248"/>
                  <a:gd name="T49" fmla="*/ 144 h 226"/>
                  <a:gd name="T50" fmla="*/ 220 w 248"/>
                  <a:gd name="T51" fmla="*/ 149 h 226"/>
                  <a:gd name="T52" fmla="*/ 154 w 248"/>
                  <a:gd name="T53" fmla="*/ 215 h 226"/>
                  <a:gd name="T54" fmla="*/ 127 w 248"/>
                  <a:gd name="T55" fmla="*/ 182 h 226"/>
                  <a:gd name="T56" fmla="*/ 135 w 248"/>
                  <a:gd name="T57" fmla="*/ 138 h 226"/>
                  <a:gd name="T58" fmla="*/ 152 w 248"/>
                  <a:gd name="T59" fmla="*/ 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8" h="226">
                    <a:moveTo>
                      <a:pt x="152" y="70"/>
                    </a:moveTo>
                    <a:cubicBezTo>
                      <a:pt x="155" y="57"/>
                      <a:pt x="166" y="11"/>
                      <a:pt x="201" y="11"/>
                    </a:cubicBezTo>
                    <a:cubicBezTo>
                      <a:pt x="204" y="11"/>
                      <a:pt x="216" y="11"/>
                      <a:pt x="226" y="17"/>
                    </a:cubicBezTo>
                    <a:cubicBezTo>
                      <a:pt x="212" y="20"/>
                      <a:pt x="202" y="32"/>
                      <a:pt x="202" y="44"/>
                    </a:cubicBezTo>
                    <a:cubicBezTo>
                      <a:pt x="202" y="52"/>
                      <a:pt x="208" y="62"/>
                      <a:pt x="221" y="62"/>
                    </a:cubicBezTo>
                    <a:cubicBezTo>
                      <a:pt x="232" y="62"/>
                      <a:pt x="248" y="53"/>
                      <a:pt x="248" y="33"/>
                    </a:cubicBezTo>
                    <a:cubicBezTo>
                      <a:pt x="248" y="7"/>
                      <a:pt x="219" y="0"/>
                      <a:pt x="202" y="0"/>
                    </a:cubicBezTo>
                    <a:cubicBezTo>
                      <a:pt x="173" y="0"/>
                      <a:pt x="155" y="26"/>
                      <a:pt x="149" y="38"/>
                    </a:cubicBezTo>
                    <a:cubicBezTo>
                      <a:pt x="137" y="5"/>
                      <a:pt x="110" y="0"/>
                      <a:pt x="96" y="0"/>
                    </a:cubicBezTo>
                    <a:cubicBezTo>
                      <a:pt x="44" y="0"/>
                      <a:pt x="15" y="64"/>
                      <a:pt x="15" y="77"/>
                    </a:cubicBezTo>
                    <a:cubicBezTo>
                      <a:pt x="15" y="82"/>
                      <a:pt x="20" y="82"/>
                      <a:pt x="21" y="82"/>
                    </a:cubicBezTo>
                    <a:cubicBezTo>
                      <a:pt x="25" y="82"/>
                      <a:pt x="27" y="81"/>
                      <a:pt x="28" y="76"/>
                    </a:cubicBezTo>
                    <a:cubicBezTo>
                      <a:pt x="45" y="23"/>
                      <a:pt x="78" y="11"/>
                      <a:pt x="95" y="11"/>
                    </a:cubicBezTo>
                    <a:cubicBezTo>
                      <a:pt x="104" y="11"/>
                      <a:pt x="122" y="15"/>
                      <a:pt x="122" y="44"/>
                    </a:cubicBezTo>
                    <a:cubicBezTo>
                      <a:pt x="122" y="60"/>
                      <a:pt x="113" y="93"/>
                      <a:pt x="95" y="163"/>
                    </a:cubicBezTo>
                    <a:cubicBezTo>
                      <a:pt x="87" y="194"/>
                      <a:pt x="69" y="215"/>
                      <a:pt x="47" y="215"/>
                    </a:cubicBezTo>
                    <a:cubicBezTo>
                      <a:pt x="44" y="215"/>
                      <a:pt x="33" y="215"/>
                      <a:pt x="22" y="208"/>
                    </a:cubicBezTo>
                    <a:cubicBezTo>
                      <a:pt x="35" y="206"/>
                      <a:pt x="46" y="195"/>
                      <a:pt x="46" y="181"/>
                    </a:cubicBezTo>
                    <a:cubicBezTo>
                      <a:pt x="46" y="168"/>
                      <a:pt x="35" y="164"/>
                      <a:pt x="27" y="164"/>
                    </a:cubicBezTo>
                    <a:cubicBezTo>
                      <a:pt x="12" y="164"/>
                      <a:pt x="0" y="177"/>
                      <a:pt x="0" y="193"/>
                    </a:cubicBezTo>
                    <a:cubicBezTo>
                      <a:pt x="0" y="216"/>
                      <a:pt x="25" y="226"/>
                      <a:pt x="47" y="226"/>
                    </a:cubicBezTo>
                    <a:cubicBezTo>
                      <a:pt x="80" y="226"/>
                      <a:pt x="98" y="191"/>
                      <a:pt x="99" y="188"/>
                    </a:cubicBezTo>
                    <a:cubicBezTo>
                      <a:pt x="105" y="206"/>
                      <a:pt x="123" y="226"/>
                      <a:pt x="153" y="226"/>
                    </a:cubicBezTo>
                    <a:cubicBezTo>
                      <a:pt x="204" y="226"/>
                      <a:pt x="233" y="161"/>
                      <a:pt x="233" y="149"/>
                    </a:cubicBezTo>
                    <a:cubicBezTo>
                      <a:pt x="233" y="144"/>
                      <a:pt x="228" y="144"/>
                      <a:pt x="227" y="144"/>
                    </a:cubicBezTo>
                    <a:cubicBezTo>
                      <a:pt x="222" y="144"/>
                      <a:pt x="221" y="146"/>
                      <a:pt x="220" y="149"/>
                    </a:cubicBezTo>
                    <a:cubicBezTo>
                      <a:pt x="204" y="203"/>
                      <a:pt x="170" y="215"/>
                      <a:pt x="154" y="215"/>
                    </a:cubicBezTo>
                    <a:cubicBezTo>
                      <a:pt x="134" y="215"/>
                      <a:pt x="127" y="199"/>
                      <a:pt x="127" y="182"/>
                    </a:cubicBezTo>
                    <a:cubicBezTo>
                      <a:pt x="127" y="171"/>
                      <a:pt x="129" y="160"/>
                      <a:pt x="135" y="138"/>
                    </a:cubicBezTo>
                    <a:lnTo>
                      <a:pt x="152" y="7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59">
                <a:extLst>
                  <a:ext uri="{FF2B5EF4-FFF2-40B4-BE49-F238E27FC236}">
                    <a16:creationId xmlns:a16="http://schemas.microsoft.com/office/drawing/2014/main" id="{AB41EA60-AF39-6B7F-337A-FABDD054822D}"/>
                  </a:ext>
                </a:extLst>
              </p:cNvPr>
              <p:cNvSpPr>
                <a:spLocks noEditPoint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2957513" y="2784475"/>
                <a:ext cx="41275" cy="92075"/>
              </a:xfrm>
              <a:custGeom>
                <a:avLst/>
                <a:gdLst>
                  <a:gd name="T0" fmla="*/ 96 w 105"/>
                  <a:gd name="T1" fmla="*/ 13 h 234"/>
                  <a:gd name="T2" fmla="*/ 82 w 105"/>
                  <a:gd name="T3" fmla="*/ 0 h 234"/>
                  <a:gd name="T4" fmla="*/ 63 w 105"/>
                  <a:gd name="T5" fmla="*/ 19 h 234"/>
                  <a:gd name="T6" fmla="*/ 77 w 105"/>
                  <a:gd name="T7" fmla="*/ 32 h 234"/>
                  <a:gd name="T8" fmla="*/ 96 w 105"/>
                  <a:gd name="T9" fmla="*/ 13 h 234"/>
                  <a:gd name="T10" fmla="*/ 25 w 105"/>
                  <a:gd name="T11" fmla="*/ 190 h 234"/>
                  <a:gd name="T12" fmla="*/ 22 w 105"/>
                  <a:gd name="T13" fmla="*/ 205 h 234"/>
                  <a:gd name="T14" fmla="*/ 55 w 105"/>
                  <a:gd name="T15" fmla="*/ 234 h 234"/>
                  <a:gd name="T16" fmla="*/ 105 w 105"/>
                  <a:gd name="T17" fmla="*/ 181 h 234"/>
                  <a:gd name="T18" fmla="*/ 100 w 105"/>
                  <a:gd name="T19" fmla="*/ 176 h 234"/>
                  <a:gd name="T20" fmla="*/ 93 w 105"/>
                  <a:gd name="T21" fmla="*/ 182 h 234"/>
                  <a:gd name="T22" fmla="*/ 56 w 105"/>
                  <a:gd name="T23" fmla="*/ 225 h 234"/>
                  <a:gd name="T24" fmla="*/ 47 w 105"/>
                  <a:gd name="T25" fmla="*/ 212 h 234"/>
                  <a:gd name="T26" fmla="*/ 53 w 105"/>
                  <a:gd name="T27" fmla="*/ 190 h 234"/>
                  <a:gd name="T28" fmla="*/ 64 w 105"/>
                  <a:gd name="T29" fmla="*/ 162 h 234"/>
                  <a:gd name="T30" fmla="*/ 81 w 105"/>
                  <a:gd name="T31" fmla="*/ 118 h 234"/>
                  <a:gd name="T32" fmla="*/ 83 w 105"/>
                  <a:gd name="T33" fmla="*/ 107 h 234"/>
                  <a:gd name="T34" fmla="*/ 50 w 105"/>
                  <a:gd name="T35" fmla="*/ 77 h 234"/>
                  <a:gd name="T36" fmla="*/ 0 w 105"/>
                  <a:gd name="T37" fmla="*/ 130 h 234"/>
                  <a:gd name="T38" fmla="*/ 6 w 105"/>
                  <a:gd name="T39" fmla="*/ 135 h 234"/>
                  <a:gd name="T40" fmla="*/ 12 w 105"/>
                  <a:gd name="T41" fmla="*/ 129 h 234"/>
                  <a:gd name="T42" fmla="*/ 49 w 105"/>
                  <a:gd name="T43" fmla="*/ 87 h 234"/>
                  <a:gd name="T44" fmla="*/ 58 w 105"/>
                  <a:gd name="T45" fmla="*/ 99 h 234"/>
                  <a:gd name="T46" fmla="*/ 47 w 105"/>
                  <a:gd name="T47" fmla="*/ 134 h 234"/>
                  <a:gd name="T48" fmla="*/ 25 w 105"/>
                  <a:gd name="T49" fmla="*/ 19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5" h="234">
                    <a:moveTo>
                      <a:pt x="96" y="13"/>
                    </a:moveTo>
                    <a:cubicBezTo>
                      <a:pt x="96" y="7"/>
                      <a:pt x="92" y="0"/>
                      <a:pt x="82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7" y="32"/>
                      <a:pt x="77" y="32"/>
                    </a:cubicBezTo>
                    <a:cubicBezTo>
                      <a:pt x="87" y="32"/>
                      <a:pt x="96" y="22"/>
                      <a:pt x="96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1"/>
                      <a:pt x="36" y="234"/>
                      <a:pt x="55" y="234"/>
                    </a:cubicBezTo>
                    <a:cubicBezTo>
                      <a:pt x="90" y="234"/>
                      <a:pt x="105" y="186"/>
                      <a:pt x="105" y="181"/>
                    </a:cubicBezTo>
                    <a:cubicBezTo>
                      <a:pt x="105" y="176"/>
                      <a:pt x="101" y="176"/>
                      <a:pt x="100" y="176"/>
                    </a:cubicBezTo>
                    <a:cubicBezTo>
                      <a:pt x="95" y="176"/>
                      <a:pt x="94" y="178"/>
                      <a:pt x="93" y="182"/>
                    </a:cubicBezTo>
                    <a:cubicBezTo>
                      <a:pt x="85" y="210"/>
                      <a:pt x="70" y="225"/>
                      <a:pt x="56" y="225"/>
                    </a:cubicBezTo>
                    <a:cubicBezTo>
                      <a:pt x="49" y="225"/>
                      <a:pt x="47" y="220"/>
                      <a:pt x="47" y="212"/>
                    </a:cubicBezTo>
                    <a:cubicBezTo>
                      <a:pt x="47" y="204"/>
                      <a:pt x="50" y="198"/>
                      <a:pt x="53" y="190"/>
                    </a:cubicBezTo>
                    <a:cubicBezTo>
                      <a:pt x="56" y="181"/>
                      <a:pt x="60" y="171"/>
                      <a:pt x="64" y="162"/>
                    </a:cubicBezTo>
                    <a:cubicBezTo>
                      <a:pt x="67" y="154"/>
                      <a:pt x="80" y="122"/>
                      <a:pt x="81" y="118"/>
                    </a:cubicBezTo>
                    <a:cubicBezTo>
                      <a:pt x="82" y="114"/>
                      <a:pt x="83" y="110"/>
                      <a:pt x="83" y="107"/>
                    </a:cubicBezTo>
                    <a:cubicBezTo>
                      <a:pt x="83" y="90"/>
                      <a:pt x="69" y="77"/>
                      <a:pt x="50" y="77"/>
                    </a:cubicBezTo>
                    <a:cubicBezTo>
                      <a:pt x="16" y="77"/>
                      <a:pt x="0" y="124"/>
                      <a:pt x="0" y="130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0" y="135"/>
                      <a:pt x="11" y="133"/>
                      <a:pt x="12" y="129"/>
                    </a:cubicBezTo>
                    <a:cubicBezTo>
                      <a:pt x="21" y="99"/>
                      <a:pt x="36" y="87"/>
                      <a:pt x="49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2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0">
                <a:extLst>
                  <a:ext uri="{FF2B5EF4-FFF2-40B4-BE49-F238E27FC236}">
                    <a16:creationId xmlns:a16="http://schemas.microsoft.com/office/drawing/2014/main" id="{AB7F5E99-72A6-D753-B961-6354D711F070}"/>
                  </a:ext>
                </a:extLst>
              </p:cNvPr>
              <p:cNvSpPr>
                <a:spLocks noEditPoint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005138" y="2784475"/>
                <a:ext cx="58738" cy="119063"/>
              </a:xfrm>
              <a:custGeom>
                <a:avLst/>
                <a:gdLst>
                  <a:gd name="T0" fmla="*/ 153 w 153"/>
                  <a:gd name="T1" fmla="*/ 13 h 302"/>
                  <a:gd name="T2" fmla="*/ 139 w 153"/>
                  <a:gd name="T3" fmla="*/ 0 h 302"/>
                  <a:gd name="T4" fmla="*/ 120 w 153"/>
                  <a:gd name="T5" fmla="*/ 19 h 302"/>
                  <a:gd name="T6" fmla="*/ 134 w 153"/>
                  <a:gd name="T7" fmla="*/ 32 h 302"/>
                  <a:gd name="T8" fmla="*/ 153 w 153"/>
                  <a:gd name="T9" fmla="*/ 13 h 302"/>
                  <a:gd name="T10" fmla="*/ 79 w 153"/>
                  <a:gd name="T11" fmla="*/ 248 h 302"/>
                  <a:gd name="T12" fmla="*/ 34 w 153"/>
                  <a:gd name="T13" fmla="*/ 292 h 302"/>
                  <a:gd name="T14" fmla="*/ 22 w 153"/>
                  <a:gd name="T15" fmla="*/ 290 h 302"/>
                  <a:gd name="T16" fmla="*/ 34 w 153"/>
                  <a:gd name="T17" fmla="*/ 272 h 302"/>
                  <a:gd name="T18" fmla="*/ 20 w 153"/>
                  <a:gd name="T19" fmla="*/ 259 h 302"/>
                  <a:gd name="T20" fmla="*/ 0 w 153"/>
                  <a:gd name="T21" fmla="*/ 280 h 302"/>
                  <a:gd name="T22" fmla="*/ 35 w 153"/>
                  <a:gd name="T23" fmla="*/ 302 h 302"/>
                  <a:gd name="T24" fmla="*/ 107 w 153"/>
                  <a:gd name="T25" fmla="*/ 247 h 302"/>
                  <a:gd name="T26" fmla="*/ 139 w 153"/>
                  <a:gd name="T27" fmla="*/ 122 h 302"/>
                  <a:gd name="T28" fmla="*/ 140 w 153"/>
                  <a:gd name="T29" fmla="*/ 110 h 302"/>
                  <a:gd name="T30" fmla="*/ 103 w 153"/>
                  <a:gd name="T31" fmla="*/ 77 h 302"/>
                  <a:gd name="T32" fmla="*/ 42 w 153"/>
                  <a:gd name="T33" fmla="*/ 130 h 302"/>
                  <a:gd name="T34" fmla="*/ 48 w 153"/>
                  <a:gd name="T35" fmla="*/ 135 h 302"/>
                  <a:gd name="T36" fmla="*/ 55 w 153"/>
                  <a:gd name="T37" fmla="*/ 129 h 302"/>
                  <a:gd name="T38" fmla="*/ 102 w 153"/>
                  <a:gd name="T39" fmla="*/ 87 h 302"/>
                  <a:gd name="T40" fmla="*/ 114 w 153"/>
                  <a:gd name="T41" fmla="*/ 104 h 302"/>
                  <a:gd name="T42" fmla="*/ 113 w 153"/>
                  <a:gd name="T43" fmla="*/ 114 h 302"/>
                  <a:gd name="T44" fmla="*/ 79 w 153"/>
                  <a:gd name="T45" fmla="*/ 248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302">
                    <a:moveTo>
                      <a:pt x="153" y="13"/>
                    </a:moveTo>
                    <a:cubicBezTo>
                      <a:pt x="153" y="7"/>
                      <a:pt x="149" y="0"/>
                      <a:pt x="139" y="0"/>
                    </a:cubicBezTo>
                    <a:cubicBezTo>
                      <a:pt x="129" y="0"/>
                      <a:pt x="120" y="9"/>
                      <a:pt x="120" y="19"/>
                    </a:cubicBezTo>
                    <a:cubicBezTo>
                      <a:pt x="120" y="24"/>
                      <a:pt x="124" y="32"/>
                      <a:pt x="134" y="32"/>
                    </a:cubicBezTo>
                    <a:cubicBezTo>
                      <a:pt x="143" y="32"/>
                      <a:pt x="153" y="23"/>
                      <a:pt x="153" y="13"/>
                    </a:cubicBezTo>
                    <a:close/>
                    <a:moveTo>
                      <a:pt x="79" y="248"/>
                    </a:moveTo>
                    <a:cubicBezTo>
                      <a:pt x="74" y="272"/>
                      <a:pt x="55" y="292"/>
                      <a:pt x="34" y="292"/>
                    </a:cubicBezTo>
                    <a:cubicBezTo>
                      <a:pt x="30" y="292"/>
                      <a:pt x="26" y="291"/>
                      <a:pt x="22" y="290"/>
                    </a:cubicBezTo>
                    <a:cubicBezTo>
                      <a:pt x="31" y="286"/>
                      <a:pt x="34" y="278"/>
                      <a:pt x="34" y="272"/>
                    </a:cubicBezTo>
                    <a:cubicBezTo>
                      <a:pt x="34" y="264"/>
                      <a:pt x="27" y="259"/>
                      <a:pt x="20" y="259"/>
                    </a:cubicBezTo>
                    <a:cubicBezTo>
                      <a:pt x="9" y="259"/>
                      <a:pt x="0" y="269"/>
                      <a:pt x="0" y="280"/>
                    </a:cubicBezTo>
                    <a:cubicBezTo>
                      <a:pt x="0" y="293"/>
                      <a:pt x="14" y="302"/>
                      <a:pt x="35" y="302"/>
                    </a:cubicBezTo>
                    <a:cubicBezTo>
                      <a:pt x="56" y="302"/>
                      <a:pt x="97" y="289"/>
                      <a:pt x="107" y="247"/>
                    </a:cubicBezTo>
                    <a:lnTo>
                      <a:pt x="139" y="122"/>
                    </a:lnTo>
                    <a:cubicBezTo>
                      <a:pt x="140" y="118"/>
                      <a:pt x="140" y="115"/>
                      <a:pt x="140" y="110"/>
                    </a:cubicBezTo>
                    <a:cubicBezTo>
                      <a:pt x="140" y="91"/>
                      <a:pt x="124" y="77"/>
                      <a:pt x="103" y="77"/>
                    </a:cubicBezTo>
                    <a:cubicBezTo>
                      <a:pt x="64" y="77"/>
                      <a:pt x="42" y="125"/>
                      <a:pt x="42" y="130"/>
                    </a:cubicBezTo>
                    <a:cubicBezTo>
                      <a:pt x="42" y="135"/>
                      <a:pt x="47" y="135"/>
                      <a:pt x="48" y="135"/>
                    </a:cubicBezTo>
                    <a:cubicBezTo>
                      <a:pt x="52" y="135"/>
                      <a:pt x="53" y="134"/>
                      <a:pt x="55" y="129"/>
                    </a:cubicBezTo>
                    <a:cubicBezTo>
                      <a:pt x="64" y="108"/>
                      <a:pt x="82" y="87"/>
                      <a:pt x="102" y="87"/>
                    </a:cubicBezTo>
                    <a:cubicBezTo>
                      <a:pt x="111" y="87"/>
                      <a:pt x="114" y="93"/>
                      <a:pt x="114" y="104"/>
                    </a:cubicBezTo>
                    <a:cubicBezTo>
                      <a:pt x="114" y="108"/>
                      <a:pt x="113" y="113"/>
                      <a:pt x="113" y="114"/>
                    </a:cubicBezTo>
                    <a:lnTo>
                      <a:pt x="79" y="24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61">
                <a:extLst>
                  <a:ext uri="{FF2B5EF4-FFF2-40B4-BE49-F238E27FC236}">
                    <a16:creationId xmlns:a16="http://schemas.microsoft.com/office/drawing/2014/main" id="{939E345B-B611-55F7-9718-F2FD977B0AC2}"/>
                  </a:ext>
                </a:extLst>
              </p:cNvPr>
              <p:cNvSpPr>
                <a:spLocks noEditPoints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3149601" y="2774950"/>
                <a:ext cx="127000" cy="46038"/>
              </a:xfrm>
              <a:custGeom>
                <a:avLst/>
                <a:gdLst>
                  <a:gd name="T0" fmla="*/ 315 w 332"/>
                  <a:gd name="T1" fmla="*/ 20 h 117"/>
                  <a:gd name="T2" fmla="*/ 332 w 332"/>
                  <a:gd name="T3" fmla="*/ 10 h 117"/>
                  <a:gd name="T4" fmla="*/ 315 w 332"/>
                  <a:gd name="T5" fmla="*/ 0 h 117"/>
                  <a:gd name="T6" fmla="*/ 17 w 332"/>
                  <a:gd name="T7" fmla="*/ 0 h 117"/>
                  <a:gd name="T8" fmla="*/ 0 w 332"/>
                  <a:gd name="T9" fmla="*/ 10 h 117"/>
                  <a:gd name="T10" fmla="*/ 17 w 332"/>
                  <a:gd name="T11" fmla="*/ 20 h 117"/>
                  <a:gd name="T12" fmla="*/ 315 w 332"/>
                  <a:gd name="T13" fmla="*/ 20 h 117"/>
                  <a:gd name="T14" fmla="*/ 315 w 332"/>
                  <a:gd name="T15" fmla="*/ 117 h 117"/>
                  <a:gd name="T16" fmla="*/ 332 w 332"/>
                  <a:gd name="T17" fmla="*/ 107 h 117"/>
                  <a:gd name="T18" fmla="*/ 315 w 332"/>
                  <a:gd name="T19" fmla="*/ 97 h 117"/>
                  <a:gd name="T20" fmla="*/ 17 w 332"/>
                  <a:gd name="T21" fmla="*/ 97 h 117"/>
                  <a:gd name="T22" fmla="*/ 0 w 332"/>
                  <a:gd name="T23" fmla="*/ 107 h 117"/>
                  <a:gd name="T24" fmla="*/ 17 w 332"/>
                  <a:gd name="T25" fmla="*/ 117 h 117"/>
                  <a:gd name="T26" fmla="*/ 315 w 332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2" h="117">
                    <a:moveTo>
                      <a:pt x="315" y="20"/>
                    </a:moveTo>
                    <a:cubicBezTo>
                      <a:pt x="322" y="20"/>
                      <a:pt x="332" y="20"/>
                      <a:pt x="332" y="10"/>
                    </a:cubicBezTo>
                    <a:cubicBezTo>
                      <a:pt x="332" y="0"/>
                      <a:pt x="322" y="0"/>
                      <a:pt x="315" y="0"/>
                    </a:cubicBezTo>
                    <a:lnTo>
                      <a:pt x="17" y="0"/>
                    </a:lnTo>
                    <a:cubicBezTo>
                      <a:pt x="10" y="0"/>
                      <a:pt x="0" y="0"/>
                      <a:pt x="0" y="10"/>
                    </a:cubicBezTo>
                    <a:cubicBezTo>
                      <a:pt x="0" y="20"/>
                      <a:pt x="10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2" y="117"/>
                      <a:pt x="332" y="107"/>
                    </a:cubicBezTo>
                    <a:cubicBezTo>
                      <a:pt x="332" y="97"/>
                      <a:pt x="322" y="97"/>
                      <a:pt x="315" y="97"/>
                    </a:cubicBezTo>
                    <a:lnTo>
                      <a:pt x="17" y="97"/>
                    </a:lnTo>
                    <a:cubicBezTo>
                      <a:pt x="10" y="97"/>
                      <a:pt x="0" y="97"/>
                      <a:pt x="0" y="107"/>
                    </a:cubicBezTo>
                    <a:cubicBezTo>
                      <a:pt x="0" y="117"/>
                      <a:pt x="10" y="117"/>
                      <a:pt x="17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62">
                <a:extLst>
                  <a:ext uri="{FF2B5EF4-FFF2-40B4-BE49-F238E27FC236}">
                    <a16:creationId xmlns:a16="http://schemas.microsoft.com/office/drawing/2014/main" id="{7662F00A-5A0D-8A34-1F3C-BFF1AB1F8B46}"/>
                  </a:ext>
                </a:extLst>
              </p:cNvPr>
              <p:cNvSpPr>
                <a:spLocks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357563" y="2716213"/>
                <a:ext cx="63500" cy="130175"/>
              </a:xfrm>
              <a:custGeom>
                <a:avLst/>
                <a:gdLst>
                  <a:gd name="T0" fmla="*/ 102 w 164"/>
                  <a:gd name="T1" fmla="*/ 13 h 332"/>
                  <a:gd name="T2" fmla="*/ 91 w 164"/>
                  <a:gd name="T3" fmla="*/ 0 h 332"/>
                  <a:gd name="T4" fmla="*/ 0 w 164"/>
                  <a:gd name="T5" fmla="*/ 32 h 332"/>
                  <a:gd name="T6" fmla="*/ 0 w 164"/>
                  <a:gd name="T7" fmla="*/ 48 h 332"/>
                  <a:gd name="T8" fmla="*/ 65 w 164"/>
                  <a:gd name="T9" fmla="*/ 35 h 332"/>
                  <a:gd name="T10" fmla="*/ 65 w 164"/>
                  <a:gd name="T11" fmla="*/ 293 h 332"/>
                  <a:gd name="T12" fmla="*/ 19 w 164"/>
                  <a:gd name="T13" fmla="*/ 317 h 332"/>
                  <a:gd name="T14" fmla="*/ 3 w 164"/>
                  <a:gd name="T15" fmla="*/ 317 h 332"/>
                  <a:gd name="T16" fmla="*/ 3 w 164"/>
                  <a:gd name="T17" fmla="*/ 332 h 332"/>
                  <a:gd name="T18" fmla="*/ 84 w 164"/>
                  <a:gd name="T19" fmla="*/ 331 h 332"/>
                  <a:gd name="T20" fmla="*/ 164 w 164"/>
                  <a:gd name="T21" fmla="*/ 332 h 332"/>
                  <a:gd name="T22" fmla="*/ 164 w 164"/>
                  <a:gd name="T23" fmla="*/ 317 h 332"/>
                  <a:gd name="T24" fmla="*/ 148 w 164"/>
                  <a:gd name="T25" fmla="*/ 317 h 332"/>
                  <a:gd name="T26" fmla="*/ 102 w 164"/>
                  <a:gd name="T27" fmla="*/ 293 h 332"/>
                  <a:gd name="T28" fmla="*/ 102 w 164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8"/>
                    </a:lnTo>
                    <a:cubicBezTo>
                      <a:pt x="10" y="48"/>
                      <a:pt x="39" y="48"/>
                      <a:pt x="65" y="35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2"/>
                    </a:lnTo>
                    <a:cubicBezTo>
                      <a:pt x="20" y="331"/>
                      <a:pt x="64" y="331"/>
                      <a:pt x="84" y="331"/>
                    </a:cubicBezTo>
                    <a:cubicBezTo>
                      <a:pt x="103" y="331"/>
                      <a:pt x="147" y="331"/>
                      <a:pt x="164" y="332"/>
                    </a:cubicBezTo>
                    <a:lnTo>
                      <a:pt x="164" y="317"/>
                    </a:lnTo>
                    <a:lnTo>
                      <a:pt x="148" y="317"/>
                    </a:lnTo>
                    <a:cubicBezTo>
                      <a:pt x="103" y="317"/>
                      <a:pt x="102" y="311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3">
                <a:extLst>
                  <a:ext uri="{FF2B5EF4-FFF2-40B4-BE49-F238E27FC236}">
                    <a16:creationId xmlns:a16="http://schemas.microsoft.com/office/drawing/2014/main" id="{87701039-DB62-7ADC-A5E7-5A448D5D0B52}"/>
                  </a:ext>
                </a:extLst>
              </p:cNvPr>
              <p:cNvSpPr>
                <a:spLocks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452813" y="2825750"/>
                <a:ext cx="22225" cy="58738"/>
              </a:xfrm>
              <a:custGeom>
                <a:avLst/>
                <a:gdLst>
                  <a:gd name="T0" fmla="*/ 59 w 59"/>
                  <a:gd name="T1" fmla="*/ 53 h 149"/>
                  <a:gd name="T2" fmla="*/ 27 w 59"/>
                  <a:gd name="T3" fmla="*/ 0 h 149"/>
                  <a:gd name="T4" fmla="*/ 0 w 59"/>
                  <a:gd name="T5" fmla="*/ 27 h 149"/>
                  <a:gd name="T6" fmla="*/ 27 w 59"/>
                  <a:gd name="T7" fmla="*/ 53 h 149"/>
                  <a:gd name="T8" fmla="*/ 44 w 59"/>
                  <a:gd name="T9" fmla="*/ 47 h 149"/>
                  <a:gd name="T10" fmla="*/ 47 w 59"/>
                  <a:gd name="T11" fmla="*/ 45 h 149"/>
                  <a:gd name="T12" fmla="*/ 48 w 59"/>
                  <a:gd name="T13" fmla="*/ 53 h 149"/>
                  <a:gd name="T14" fmla="*/ 14 w 59"/>
                  <a:gd name="T15" fmla="*/ 136 h 149"/>
                  <a:gd name="T16" fmla="*/ 8 w 59"/>
                  <a:gd name="T17" fmla="*/ 144 h 149"/>
                  <a:gd name="T18" fmla="*/ 13 w 59"/>
                  <a:gd name="T19" fmla="*/ 149 h 149"/>
                  <a:gd name="T20" fmla="*/ 59 w 59"/>
                  <a:gd name="T21" fmla="*/ 5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149">
                    <a:moveTo>
                      <a:pt x="59" y="53"/>
                    </a:moveTo>
                    <a:cubicBezTo>
                      <a:pt x="59" y="20"/>
                      <a:pt x="46" y="0"/>
                      <a:pt x="27" y="0"/>
                    </a:cubicBezTo>
                    <a:cubicBezTo>
                      <a:pt x="10" y="0"/>
                      <a:pt x="0" y="13"/>
                      <a:pt x="0" y="27"/>
                    </a:cubicBezTo>
                    <a:cubicBezTo>
                      <a:pt x="0" y="40"/>
                      <a:pt x="10" y="53"/>
                      <a:pt x="27" y="53"/>
                    </a:cubicBezTo>
                    <a:cubicBezTo>
                      <a:pt x="33" y="53"/>
                      <a:pt x="39" y="51"/>
                      <a:pt x="44" y="47"/>
                    </a:cubicBezTo>
                    <a:cubicBezTo>
                      <a:pt x="46" y="46"/>
                      <a:pt x="46" y="45"/>
                      <a:pt x="47" y="45"/>
                    </a:cubicBezTo>
                    <a:cubicBezTo>
                      <a:pt x="47" y="45"/>
                      <a:pt x="48" y="46"/>
                      <a:pt x="48" y="53"/>
                    </a:cubicBezTo>
                    <a:cubicBezTo>
                      <a:pt x="48" y="90"/>
                      <a:pt x="30" y="119"/>
                      <a:pt x="14" y="136"/>
                    </a:cubicBezTo>
                    <a:cubicBezTo>
                      <a:pt x="8" y="141"/>
                      <a:pt x="8" y="142"/>
                      <a:pt x="8" y="144"/>
                    </a:cubicBezTo>
                    <a:cubicBezTo>
                      <a:pt x="8" y="147"/>
                      <a:pt x="11" y="149"/>
                      <a:pt x="13" y="149"/>
                    </a:cubicBezTo>
                    <a:cubicBezTo>
                      <a:pt x="19" y="149"/>
                      <a:pt x="59" y="111"/>
                      <a:pt x="59" y="53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64">
                <a:extLst>
                  <a:ext uri="{FF2B5EF4-FFF2-40B4-BE49-F238E27FC236}">
                    <a16:creationId xmlns:a16="http://schemas.microsoft.com/office/drawing/2014/main" id="{16A0C759-7BC0-122E-E076-A6F6F5D459F7}"/>
                  </a:ext>
                </a:extLst>
              </p:cNvPr>
              <p:cNvSpPr>
                <a:spLocks noEditPoints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521076" y="2709863"/>
                <a:ext cx="106363" cy="141288"/>
              </a:xfrm>
              <a:custGeom>
                <a:avLst/>
                <a:gdLst>
                  <a:gd name="T0" fmla="*/ 274 w 277"/>
                  <a:gd name="T1" fmla="*/ 19 h 357"/>
                  <a:gd name="T2" fmla="*/ 277 w 277"/>
                  <a:gd name="T3" fmla="*/ 10 h 357"/>
                  <a:gd name="T4" fmla="*/ 267 w 277"/>
                  <a:gd name="T5" fmla="*/ 0 h 357"/>
                  <a:gd name="T6" fmla="*/ 255 w 277"/>
                  <a:gd name="T7" fmla="*/ 12 h 357"/>
                  <a:gd name="T8" fmla="*/ 214 w 277"/>
                  <a:gd name="T9" fmla="*/ 121 h 357"/>
                  <a:gd name="T10" fmla="*/ 63 w 277"/>
                  <a:gd name="T11" fmla="*/ 121 h 357"/>
                  <a:gd name="T12" fmla="*/ 21 w 277"/>
                  <a:gd name="T13" fmla="*/ 12 h 357"/>
                  <a:gd name="T14" fmla="*/ 10 w 277"/>
                  <a:gd name="T15" fmla="*/ 0 h 357"/>
                  <a:gd name="T16" fmla="*/ 0 w 277"/>
                  <a:gd name="T17" fmla="*/ 10 h 357"/>
                  <a:gd name="T18" fmla="*/ 3 w 277"/>
                  <a:gd name="T19" fmla="*/ 19 h 357"/>
                  <a:gd name="T20" fmla="*/ 127 w 277"/>
                  <a:gd name="T21" fmla="*/ 346 h 357"/>
                  <a:gd name="T22" fmla="*/ 138 w 277"/>
                  <a:gd name="T23" fmla="*/ 357 h 357"/>
                  <a:gd name="T24" fmla="*/ 149 w 277"/>
                  <a:gd name="T25" fmla="*/ 347 h 357"/>
                  <a:gd name="T26" fmla="*/ 274 w 277"/>
                  <a:gd name="T27" fmla="*/ 19 h 357"/>
                  <a:gd name="T28" fmla="*/ 71 w 277"/>
                  <a:gd name="T29" fmla="*/ 141 h 357"/>
                  <a:gd name="T30" fmla="*/ 206 w 277"/>
                  <a:gd name="T31" fmla="*/ 141 h 357"/>
                  <a:gd name="T32" fmla="*/ 138 w 277"/>
                  <a:gd name="T33" fmla="*/ 319 h 357"/>
                  <a:gd name="T34" fmla="*/ 71 w 277"/>
                  <a:gd name="T35" fmla="*/ 14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7" h="357">
                    <a:moveTo>
                      <a:pt x="274" y="19"/>
                    </a:moveTo>
                    <a:cubicBezTo>
                      <a:pt x="277" y="14"/>
                      <a:pt x="277" y="13"/>
                      <a:pt x="277" y="10"/>
                    </a:cubicBezTo>
                    <a:cubicBezTo>
                      <a:pt x="277" y="5"/>
                      <a:pt x="273" y="0"/>
                      <a:pt x="267" y="0"/>
                    </a:cubicBezTo>
                    <a:cubicBezTo>
                      <a:pt x="260" y="0"/>
                      <a:pt x="257" y="6"/>
                      <a:pt x="255" y="12"/>
                    </a:cubicBezTo>
                    <a:lnTo>
                      <a:pt x="214" y="121"/>
                    </a:lnTo>
                    <a:lnTo>
                      <a:pt x="63" y="121"/>
                    </a:lnTo>
                    <a:lnTo>
                      <a:pt x="21" y="12"/>
                    </a:lnTo>
                    <a:cubicBezTo>
                      <a:pt x="19" y="5"/>
                      <a:pt x="16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1"/>
                      <a:pt x="0" y="12"/>
                      <a:pt x="3" y="19"/>
                    </a:cubicBezTo>
                    <a:lnTo>
                      <a:pt x="127" y="346"/>
                    </a:lnTo>
                    <a:cubicBezTo>
                      <a:pt x="129" y="353"/>
                      <a:pt x="132" y="357"/>
                      <a:pt x="138" y="357"/>
                    </a:cubicBezTo>
                    <a:cubicBezTo>
                      <a:pt x="145" y="357"/>
                      <a:pt x="147" y="352"/>
                      <a:pt x="149" y="347"/>
                    </a:cubicBezTo>
                    <a:lnTo>
                      <a:pt x="274" y="19"/>
                    </a:lnTo>
                    <a:close/>
                    <a:moveTo>
                      <a:pt x="71" y="141"/>
                    </a:moveTo>
                    <a:lnTo>
                      <a:pt x="206" y="141"/>
                    </a:lnTo>
                    <a:lnTo>
                      <a:pt x="138" y="319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65">
                <a:extLst>
                  <a:ext uri="{FF2B5EF4-FFF2-40B4-BE49-F238E27FC236}">
                    <a16:creationId xmlns:a16="http://schemas.microsoft.com/office/drawing/2014/main" id="{BE46D165-1CCF-6FF6-4CB1-20E591C624DA}"/>
                  </a:ext>
                </a:extLst>
              </p:cNvPr>
              <p:cNvSpPr>
                <a:spLocks noEditPoints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632201" y="2716213"/>
                <a:ext cx="50800" cy="133350"/>
              </a:xfrm>
              <a:custGeom>
                <a:avLst/>
                <a:gdLst>
                  <a:gd name="T0" fmla="*/ 127 w 132"/>
                  <a:gd name="T1" fmla="*/ 18 h 335"/>
                  <a:gd name="T2" fmla="*/ 109 w 132"/>
                  <a:gd name="T3" fmla="*/ 0 h 335"/>
                  <a:gd name="T4" fmla="*/ 82 w 132"/>
                  <a:gd name="T5" fmla="*/ 26 h 335"/>
                  <a:gd name="T6" fmla="*/ 101 w 132"/>
                  <a:gd name="T7" fmla="*/ 44 h 335"/>
                  <a:gd name="T8" fmla="*/ 127 w 132"/>
                  <a:gd name="T9" fmla="*/ 18 h 335"/>
                  <a:gd name="T10" fmla="*/ 89 w 132"/>
                  <a:gd name="T11" fmla="*/ 205 h 335"/>
                  <a:gd name="T12" fmla="*/ 100 w 132"/>
                  <a:gd name="T13" fmla="*/ 176 h 335"/>
                  <a:gd name="T14" fmla="*/ 107 w 132"/>
                  <a:gd name="T15" fmla="*/ 150 h 335"/>
                  <a:gd name="T16" fmla="*/ 66 w 132"/>
                  <a:gd name="T17" fmla="*/ 109 h 335"/>
                  <a:gd name="T18" fmla="*/ 0 w 132"/>
                  <a:gd name="T19" fmla="*/ 186 h 335"/>
                  <a:gd name="T20" fmla="*/ 6 w 132"/>
                  <a:gd name="T21" fmla="*/ 191 h 335"/>
                  <a:gd name="T22" fmla="*/ 14 w 132"/>
                  <a:gd name="T23" fmla="*/ 182 h 335"/>
                  <a:gd name="T24" fmla="*/ 64 w 132"/>
                  <a:gd name="T25" fmla="*/ 120 h 335"/>
                  <a:gd name="T26" fmla="*/ 77 w 132"/>
                  <a:gd name="T27" fmla="*/ 136 h 335"/>
                  <a:gd name="T28" fmla="*/ 71 w 132"/>
                  <a:gd name="T29" fmla="*/ 162 h 335"/>
                  <a:gd name="T30" fmla="*/ 37 w 132"/>
                  <a:gd name="T31" fmla="*/ 254 h 335"/>
                  <a:gd name="T32" fmla="*/ 26 w 132"/>
                  <a:gd name="T33" fmla="*/ 294 h 335"/>
                  <a:gd name="T34" fmla="*/ 66 w 132"/>
                  <a:gd name="T35" fmla="*/ 335 h 335"/>
                  <a:gd name="T36" fmla="*/ 132 w 132"/>
                  <a:gd name="T37" fmla="*/ 258 h 335"/>
                  <a:gd name="T38" fmla="*/ 126 w 132"/>
                  <a:gd name="T39" fmla="*/ 253 h 335"/>
                  <a:gd name="T40" fmla="*/ 118 w 132"/>
                  <a:gd name="T41" fmla="*/ 262 h 335"/>
                  <a:gd name="T42" fmla="*/ 67 w 132"/>
                  <a:gd name="T43" fmla="*/ 324 h 335"/>
                  <a:gd name="T44" fmla="*/ 55 w 132"/>
                  <a:gd name="T45" fmla="*/ 307 h 335"/>
                  <a:gd name="T46" fmla="*/ 70 w 132"/>
                  <a:gd name="T47" fmla="*/ 257 h 335"/>
                  <a:gd name="T48" fmla="*/ 89 w 132"/>
                  <a:gd name="T49" fmla="*/ 20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2" h="335">
                    <a:moveTo>
                      <a:pt x="127" y="18"/>
                    </a:moveTo>
                    <a:cubicBezTo>
                      <a:pt x="127" y="8"/>
                      <a:pt x="120" y="0"/>
                      <a:pt x="109" y="0"/>
                    </a:cubicBezTo>
                    <a:cubicBezTo>
                      <a:pt x="95" y="0"/>
                      <a:pt x="82" y="13"/>
                      <a:pt x="82" y="26"/>
                    </a:cubicBezTo>
                    <a:cubicBezTo>
                      <a:pt x="82" y="36"/>
                      <a:pt x="89" y="44"/>
                      <a:pt x="101" y="44"/>
                    </a:cubicBezTo>
                    <a:cubicBezTo>
                      <a:pt x="112" y="44"/>
                      <a:pt x="127" y="33"/>
                      <a:pt x="127" y="18"/>
                    </a:cubicBezTo>
                    <a:close/>
                    <a:moveTo>
                      <a:pt x="89" y="205"/>
                    </a:moveTo>
                    <a:cubicBezTo>
                      <a:pt x="95" y="191"/>
                      <a:pt x="95" y="190"/>
                      <a:pt x="100" y="176"/>
                    </a:cubicBezTo>
                    <a:cubicBezTo>
                      <a:pt x="104" y="166"/>
                      <a:pt x="107" y="159"/>
                      <a:pt x="107" y="150"/>
                    </a:cubicBezTo>
                    <a:cubicBezTo>
                      <a:pt x="107" y="127"/>
                      <a:pt x="91" y="109"/>
                      <a:pt x="66" y="109"/>
                    </a:cubicBezTo>
                    <a:cubicBezTo>
                      <a:pt x="19" y="109"/>
                      <a:pt x="0" y="181"/>
                      <a:pt x="0" y="186"/>
                    </a:cubicBezTo>
                    <a:cubicBezTo>
                      <a:pt x="0" y="191"/>
                      <a:pt x="5" y="191"/>
                      <a:pt x="6" y="191"/>
                    </a:cubicBezTo>
                    <a:cubicBezTo>
                      <a:pt x="11" y="191"/>
                      <a:pt x="12" y="190"/>
                      <a:pt x="14" y="182"/>
                    </a:cubicBezTo>
                    <a:cubicBezTo>
                      <a:pt x="28" y="135"/>
                      <a:pt x="47" y="120"/>
                      <a:pt x="64" y="120"/>
                    </a:cubicBezTo>
                    <a:cubicBezTo>
                      <a:pt x="68" y="120"/>
                      <a:pt x="77" y="120"/>
                      <a:pt x="77" y="136"/>
                    </a:cubicBezTo>
                    <a:cubicBezTo>
                      <a:pt x="77" y="146"/>
                      <a:pt x="73" y="157"/>
                      <a:pt x="71" y="162"/>
                    </a:cubicBezTo>
                    <a:cubicBezTo>
                      <a:pt x="67" y="175"/>
                      <a:pt x="45" y="232"/>
                      <a:pt x="37" y="254"/>
                    </a:cubicBezTo>
                    <a:cubicBezTo>
                      <a:pt x="32" y="267"/>
                      <a:pt x="26" y="283"/>
                      <a:pt x="26" y="294"/>
                    </a:cubicBezTo>
                    <a:cubicBezTo>
                      <a:pt x="26" y="317"/>
                      <a:pt x="42" y="335"/>
                      <a:pt x="66" y="335"/>
                    </a:cubicBezTo>
                    <a:cubicBezTo>
                      <a:pt x="113" y="335"/>
                      <a:pt x="132" y="262"/>
                      <a:pt x="132" y="258"/>
                    </a:cubicBezTo>
                    <a:cubicBezTo>
                      <a:pt x="132" y="253"/>
                      <a:pt x="127" y="253"/>
                      <a:pt x="126" y="253"/>
                    </a:cubicBezTo>
                    <a:cubicBezTo>
                      <a:pt x="121" y="253"/>
                      <a:pt x="121" y="254"/>
                      <a:pt x="118" y="262"/>
                    </a:cubicBezTo>
                    <a:cubicBezTo>
                      <a:pt x="109" y="293"/>
                      <a:pt x="93" y="324"/>
                      <a:pt x="67" y="324"/>
                    </a:cubicBezTo>
                    <a:cubicBezTo>
                      <a:pt x="59" y="324"/>
                      <a:pt x="55" y="319"/>
                      <a:pt x="55" y="307"/>
                    </a:cubicBezTo>
                    <a:cubicBezTo>
                      <a:pt x="55" y="295"/>
                      <a:pt x="58" y="288"/>
                      <a:pt x="70" y="257"/>
                    </a:cubicBezTo>
                    <a:lnTo>
                      <a:pt x="89" y="20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66">
                <a:extLst>
                  <a:ext uri="{FF2B5EF4-FFF2-40B4-BE49-F238E27FC236}">
                    <a16:creationId xmlns:a16="http://schemas.microsoft.com/office/drawing/2014/main" id="{58A604F9-94E1-1E60-3623-865CCBE02DA3}"/>
                  </a:ext>
                </a:extLst>
              </p:cNvPr>
              <p:cNvSpPr>
                <a:spLocks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3760788" y="2740025"/>
                <a:ext cx="95250" cy="114300"/>
              </a:xfrm>
              <a:custGeom>
                <a:avLst/>
                <a:gdLst>
                  <a:gd name="T0" fmla="*/ 232 w 249"/>
                  <a:gd name="T1" fmla="*/ 155 h 289"/>
                  <a:gd name="T2" fmla="*/ 249 w 249"/>
                  <a:gd name="T3" fmla="*/ 145 h 289"/>
                  <a:gd name="T4" fmla="*/ 232 w 249"/>
                  <a:gd name="T5" fmla="*/ 135 h 289"/>
                  <a:gd name="T6" fmla="*/ 20 w 249"/>
                  <a:gd name="T7" fmla="*/ 135 h 289"/>
                  <a:gd name="T8" fmla="*/ 154 w 249"/>
                  <a:gd name="T9" fmla="*/ 20 h 289"/>
                  <a:gd name="T10" fmla="*/ 232 w 249"/>
                  <a:gd name="T11" fmla="*/ 20 h 289"/>
                  <a:gd name="T12" fmla="*/ 249 w 249"/>
                  <a:gd name="T13" fmla="*/ 10 h 289"/>
                  <a:gd name="T14" fmla="*/ 232 w 249"/>
                  <a:gd name="T15" fmla="*/ 0 h 289"/>
                  <a:gd name="T16" fmla="*/ 153 w 249"/>
                  <a:gd name="T17" fmla="*/ 0 h 289"/>
                  <a:gd name="T18" fmla="*/ 0 w 249"/>
                  <a:gd name="T19" fmla="*/ 145 h 289"/>
                  <a:gd name="T20" fmla="*/ 153 w 249"/>
                  <a:gd name="T21" fmla="*/ 289 h 289"/>
                  <a:gd name="T22" fmla="*/ 232 w 249"/>
                  <a:gd name="T23" fmla="*/ 289 h 289"/>
                  <a:gd name="T24" fmla="*/ 249 w 249"/>
                  <a:gd name="T25" fmla="*/ 279 h 289"/>
                  <a:gd name="T26" fmla="*/ 232 w 249"/>
                  <a:gd name="T27" fmla="*/ 269 h 289"/>
                  <a:gd name="T28" fmla="*/ 154 w 249"/>
                  <a:gd name="T29" fmla="*/ 269 h 289"/>
                  <a:gd name="T30" fmla="*/ 20 w 249"/>
                  <a:gd name="T31" fmla="*/ 155 h 289"/>
                  <a:gd name="T32" fmla="*/ 232 w 249"/>
                  <a:gd name="T33" fmla="*/ 155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89">
                    <a:moveTo>
                      <a:pt x="232" y="155"/>
                    </a:moveTo>
                    <a:cubicBezTo>
                      <a:pt x="240" y="155"/>
                      <a:pt x="249" y="155"/>
                      <a:pt x="249" y="145"/>
                    </a:cubicBezTo>
                    <a:cubicBezTo>
                      <a:pt x="249" y="135"/>
                      <a:pt x="240" y="135"/>
                      <a:pt x="232" y="135"/>
                    </a:cubicBezTo>
                    <a:lnTo>
                      <a:pt x="20" y="135"/>
                    </a:lnTo>
                    <a:cubicBezTo>
                      <a:pt x="26" y="68"/>
                      <a:pt x="84" y="20"/>
                      <a:pt x="154" y="20"/>
                    </a:cubicBezTo>
                    <a:lnTo>
                      <a:pt x="232" y="20"/>
                    </a:lnTo>
                    <a:cubicBezTo>
                      <a:pt x="240" y="20"/>
                      <a:pt x="249" y="20"/>
                      <a:pt x="249" y="10"/>
                    </a:cubicBezTo>
                    <a:cubicBezTo>
                      <a:pt x="249" y="0"/>
                      <a:pt x="240" y="0"/>
                      <a:pt x="232" y="0"/>
                    </a:cubicBezTo>
                    <a:lnTo>
                      <a:pt x="153" y="0"/>
                    </a:lnTo>
                    <a:cubicBezTo>
                      <a:pt x="68" y="0"/>
                      <a:pt x="0" y="65"/>
                      <a:pt x="0" y="145"/>
                    </a:cubicBezTo>
                    <a:cubicBezTo>
                      <a:pt x="0" y="224"/>
                      <a:pt x="68" y="289"/>
                      <a:pt x="153" y="289"/>
                    </a:cubicBezTo>
                    <a:lnTo>
                      <a:pt x="232" y="289"/>
                    </a:lnTo>
                    <a:cubicBezTo>
                      <a:pt x="240" y="289"/>
                      <a:pt x="249" y="289"/>
                      <a:pt x="249" y="279"/>
                    </a:cubicBezTo>
                    <a:cubicBezTo>
                      <a:pt x="249" y="269"/>
                      <a:pt x="240" y="269"/>
                      <a:pt x="232" y="269"/>
                    </a:cubicBezTo>
                    <a:lnTo>
                      <a:pt x="154" y="269"/>
                    </a:lnTo>
                    <a:cubicBezTo>
                      <a:pt x="84" y="269"/>
                      <a:pt x="26" y="221"/>
                      <a:pt x="20" y="155"/>
                    </a:cubicBezTo>
                    <a:lnTo>
                      <a:pt x="232" y="15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67">
                <a:extLst>
                  <a:ext uri="{FF2B5EF4-FFF2-40B4-BE49-F238E27FC236}">
                    <a16:creationId xmlns:a16="http://schemas.microsoft.com/office/drawing/2014/main" id="{A5D365B1-3172-4762-9DF6-06B4267A1431}"/>
                  </a:ext>
                </a:extLst>
              </p:cNvPr>
              <p:cNvSpPr>
                <a:spLocks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3930651" y="2759075"/>
                <a:ext cx="104775" cy="90488"/>
              </a:xfrm>
              <a:custGeom>
                <a:avLst/>
                <a:gdLst>
                  <a:gd name="T0" fmla="*/ 29 w 270"/>
                  <a:gd name="T1" fmla="*/ 191 h 226"/>
                  <a:gd name="T2" fmla="*/ 25 w 270"/>
                  <a:gd name="T3" fmla="*/ 212 h 226"/>
                  <a:gd name="T4" fmla="*/ 39 w 270"/>
                  <a:gd name="T5" fmla="*/ 226 h 226"/>
                  <a:gd name="T6" fmla="*/ 57 w 270"/>
                  <a:gd name="T7" fmla="*/ 212 h 226"/>
                  <a:gd name="T8" fmla="*/ 67 w 270"/>
                  <a:gd name="T9" fmla="*/ 175 h 226"/>
                  <a:gd name="T10" fmla="*/ 78 w 270"/>
                  <a:gd name="T11" fmla="*/ 130 h 226"/>
                  <a:gd name="T12" fmla="*/ 86 w 270"/>
                  <a:gd name="T13" fmla="*/ 97 h 226"/>
                  <a:gd name="T14" fmla="*/ 93 w 270"/>
                  <a:gd name="T15" fmla="*/ 72 h 226"/>
                  <a:gd name="T16" fmla="*/ 174 w 270"/>
                  <a:gd name="T17" fmla="*/ 11 h 226"/>
                  <a:gd name="T18" fmla="*/ 201 w 270"/>
                  <a:gd name="T19" fmla="*/ 46 h 226"/>
                  <a:gd name="T20" fmla="*/ 169 w 270"/>
                  <a:gd name="T21" fmla="*/ 162 h 226"/>
                  <a:gd name="T22" fmla="*/ 164 w 270"/>
                  <a:gd name="T23" fmla="*/ 185 h 226"/>
                  <a:gd name="T24" fmla="*/ 204 w 270"/>
                  <a:gd name="T25" fmla="*/ 226 h 226"/>
                  <a:gd name="T26" fmla="*/ 270 w 270"/>
                  <a:gd name="T27" fmla="*/ 149 h 226"/>
                  <a:gd name="T28" fmla="*/ 264 w 270"/>
                  <a:gd name="T29" fmla="*/ 144 h 226"/>
                  <a:gd name="T30" fmla="*/ 256 w 270"/>
                  <a:gd name="T31" fmla="*/ 153 h 226"/>
                  <a:gd name="T32" fmla="*/ 205 w 270"/>
                  <a:gd name="T33" fmla="*/ 215 h 226"/>
                  <a:gd name="T34" fmla="*/ 193 w 270"/>
                  <a:gd name="T35" fmla="*/ 198 h 226"/>
                  <a:gd name="T36" fmla="*/ 202 w 270"/>
                  <a:gd name="T37" fmla="*/ 163 h 226"/>
                  <a:gd name="T38" fmla="*/ 233 w 270"/>
                  <a:gd name="T39" fmla="*/ 53 h 226"/>
                  <a:gd name="T40" fmla="*/ 176 w 270"/>
                  <a:gd name="T41" fmla="*/ 0 h 226"/>
                  <a:gd name="T42" fmla="*/ 98 w 270"/>
                  <a:gd name="T43" fmla="*/ 43 h 226"/>
                  <a:gd name="T44" fmla="*/ 52 w 270"/>
                  <a:gd name="T45" fmla="*/ 0 h 226"/>
                  <a:gd name="T46" fmla="*/ 15 w 270"/>
                  <a:gd name="T47" fmla="*/ 28 h 226"/>
                  <a:gd name="T48" fmla="*/ 0 w 270"/>
                  <a:gd name="T49" fmla="*/ 77 h 226"/>
                  <a:gd name="T50" fmla="*/ 6 w 270"/>
                  <a:gd name="T51" fmla="*/ 82 h 226"/>
                  <a:gd name="T52" fmla="*/ 14 w 270"/>
                  <a:gd name="T53" fmla="*/ 70 h 226"/>
                  <a:gd name="T54" fmla="*/ 50 w 270"/>
                  <a:gd name="T55" fmla="*/ 11 h 226"/>
                  <a:gd name="T56" fmla="*/ 66 w 270"/>
                  <a:gd name="T57" fmla="*/ 34 h 226"/>
                  <a:gd name="T58" fmla="*/ 58 w 270"/>
                  <a:gd name="T59" fmla="*/ 76 h 226"/>
                  <a:gd name="T60" fmla="*/ 29 w 270"/>
                  <a:gd name="T61" fmla="*/ 19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226">
                    <a:moveTo>
                      <a:pt x="29" y="191"/>
                    </a:moveTo>
                    <a:cubicBezTo>
                      <a:pt x="28" y="198"/>
                      <a:pt x="25" y="210"/>
                      <a:pt x="25" y="212"/>
                    </a:cubicBezTo>
                    <a:cubicBezTo>
                      <a:pt x="25" y="221"/>
                      <a:pt x="32" y="226"/>
                      <a:pt x="39" y="226"/>
                    </a:cubicBezTo>
                    <a:cubicBezTo>
                      <a:pt x="45" y="226"/>
                      <a:pt x="54" y="222"/>
                      <a:pt x="57" y="212"/>
                    </a:cubicBezTo>
                    <a:cubicBezTo>
                      <a:pt x="58" y="211"/>
                      <a:pt x="64" y="187"/>
                      <a:pt x="67" y="175"/>
                    </a:cubicBezTo>
                    <a:lnTo>
                      <a:pt x="78" y="130"/>
                    </a:lnTo>
                    <a:cubicBezTo>
                      <a:pt x="81" y="119"/>
                      <a:pt x="84" y="108"/>
                      <a:pt x="86" y="97"/>
                    </a:cubicBezTo>
                    <a:cubicBezTo>
                      <a:pt x="88" y="88"/>
                      <a:pt x="92" y="74"/>
                      <a:pt x="93" y="72"/>
                    </a:cubicBezTo>
                    <a:cubicBezTo>
                      <a:pt x="100" y="56"/>
                      <a:pt x="127" y="11"/>
                      <a:pt x="174" y="11"/>
                    </a:cubicBezTo>
                    <a:cubicBezTo>
                      <a:pt x="196" y="11"/>
                      <a:pt x="201" y="29"/>
                      <a:pt x="201" y="46"/>
                    </a:cubicBezTo>
                    <a:cubicBezTo>
                      <a:pt x="201" y="77"/>
                      <a:pt x="177" y="140"/>
                      <a:pt x="169" y="162"/>
                    </a:cubicBezTo>
                    <a:cubicBezTo>
                      <a:pt x="164" y="173"/>
                      <a:pt x="164" y="179"/>
                      <a:pt x="164" y="185"/>
                    </a:cubicBezTo>
                    <a:cubicBezTo>
                      <a:pt x="164" y="208"/>
                      <a:pt x="181" y="226"/>
                      <a:pt x="204" y="226"/>
                    </a:cubicBezTo>
                    <a:cubicBezTo>
                      <a:pt x="251" y="226"/>
                      <a:pt x="270" y="153"/>
                      <a:pt x="270" y="149"/>
                    </a:cubicBezTo>
                    <a:cubicBezTo>
                      <a:pt x="270" y="144"/>
                      <a:pt x="265" y="144"/>
                      <a:pt x="264" y="144"/>
                    </a:cubicBezTo>
                    <a:cubicBezTo>
                      <a:pt x="259" y="144"/>
                      <a:pt x="259" y="145"/>
                      <a:pt x="256" y="153"/>
                    </a:cubicBezTo>
                    <a:cubicBezTo>
                      <a:pt x="246" y="187"/>
                      <a:pt x="230" y="215"/>
                      <a:pt x="205" y="215"/>
                    </a:cubicBezTo>
                    <a:cubicBezTo>
                      <a:pt x="197" y="215"/>
                      <a:pt x="193" y="210"/>
                      <a:pt x="193" y="198"/>
                    </a:cubicBezTo>
                    <a:cubicBezTo>
                      <a:pt x="193" y="186"/>
                      <a:pt x="198" y="174"/>
                      <a:pt x="202" y="163"/>
                    </a:cubicBezTo>
                    <a:cubicBezTo>
                      <a:pt x="212" y="136"/>
                      <a:pt x="233" y="82"/>
                      <a:pt x="233" y="53"/>
                    </a:cubicBezTo>
                    <a:cubicBezTo>
                      <a:pt x="233" y="20"/>
                      <a:pt x="211" y="0"/>
                      <a:pt x="176" y="0"/>
                    </a:cubicBezTo>
                    <a:cubicBezTo>
                      <a:pt x="131" y="0"/>
                      <a:pt x="106" y="32"/>
                      <a:pt x="98" y="43"/>
                    </a:cubicBezTo>
                    <a:cubicBezTo>
                      <a:pt x="95" y="15"/>
                      <a:pt x="75" y="0"/>
                      <a:pt x="52" y="0"/>
                    </a:cubicBezTo>
                    <a:cubicBezTo>
                      <a:pt x="29" y="0"/>
                      <a:pt x="20" y="19"/>
                      <a:pt x="15" y="28"/>
                    </a:cubicBezTo>
                    <a:cubicBezTo>
                      <a:pt x="7" y="45"/>
                      <a:pt x="0" y="75"/>
                      <a:pt x="0" y="77"/>
                    </a:cubicBezTo>
                    <a:cubicBezTo>
                      <a:pt x="0" y="82"/>
                      <a:pt x="5" y="82"/>
                      <a:pt x="6" y="82"/>
                    </a:cubicBezTo>
                    <a:cubicBezTo>
                      <a:pt x="11" y="82"/>
                      <a:pt x="11" y="81"/>
                      <a:pt x="14" y="70"/>
                    </a:cubicBezTo>
                    <a:cubicBezTo>
                      <a:pt x="23" y="35"/>
                      <a:pt x="33" y="11"/>
                      <a:pt x="50" y="11"/>
                    </a:cubicBezTo>
                    <a:cubicBezTo>
                      <a:pt x="60" y="11"/>
                      <a:pt x="66" y="17"/>
                      <a:pt x="66" y="34"/>
                    </a:cubicBezTo>
                    <a:cubicBezTo>
                      <a:pt x="66" y="44"/>
                      <a:pt x="64" y="50"/>
                      <a:pt x="58" y="76"/>
                    </a:cubicBezTo>
                    <a:lnTo>
                      <a:pt x="29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41" name="组合 140" descr="\documentclass{article}&#10;\usepackage{amsmath}&#10;\pagestyle{empty}&#10;\begin{document}&#10;&#10;&#10;\begin{align*}&#10;    \sum_{i = 1}^{n}x_{i1} = 1,\sum_{j = 1}^{n}x_{1j} = 1&#10;\end{align*}&#10;&#10;\end{document}" title="IguanaTex Vector Display">
            <a:extLst>
              <a:ext uri="{FF2B5EF4-FFF2-40B4-BE49-F238E27FC236}">
                <a16:creationId xmlns:a16="http://schemas.microsoft.com/office/drawing/2014/main" id="{49A4DEF9-F612-3AF2-69E1-E042DCC0738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255982" y="4779589"/>
            <a:ext cx="1868488" cy="566738"/>
            <a:chOff x="2540000" y="2540000"/>
            <a:chExt cx="1868488" cy="566738"/>
          </a:xfrm>
        </p:grpSpPr>
        <p:sp>
          <p:nvSpPr>
            <p:cNvPr id="119" name="Freeform 74">
              <a:extLst>
                <a:ext uri="{FF2B5EF4-FFF2-40B4-BE49-F238E27FC236}">
                  <a16:creationId xmlns:a16="http://schemas.microsoft.com/office/drawing/2014/main" id="{52A28F3C-444A-DC6D-DB28-D6DFFB540A38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2625725" y="2540000"/>
              <a:ext cx="80963" cy="61913"/>
            </a:xfrm>
            <a:custGeom>
              <a:avLst/>
              <a:gdLst>
                <a:gd name="T0" fmla="*/ 26 w 213"/>
                <a:gd name="T1" fmla="*/ 132 h 158"/>
                <a:gd name="T2" fmla="*/ 23 w 213"/>
                <a:gd name="T3" fmla="*/ 147 h 158"/>
                <a:gd name="T4" fmla="*/ 35 w 213"/>
                <a:gd name="T5" fmla="*/ 158 h 158"/>
                <a:gd name="T6" fmla="*/ 48 w 213"/>
                <a:gd name="T7" fmla="*/ 150 h 158"/>
                <a:gd name="T8" fmla="*/ 55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3 w 213"/>
                <a:gd name="T15" fmla="*/ 42 h 158"/>
                <a:gd name="T16" fmla="*/ 135 w 213"/>
                <a:gd name="T17" fmla="*/ 10 h 158"/>
                <a:gd name="T18" fmla="*/ 156 w 213"/>
                <a:gd name="T19" fmla="*/ 35 h 158"/>
                <a:gd name="T20" fmla="*/ 135 w 213"/>
                <a:gd name="T21" fmla="*/ 109 h 158"/>
                <a:gd name="T22" fmla="*/ 130 w 213"/>
                <a:gd name="T23" fmla="*/ 128 h 158"/>
                <a:gd name="T24" fmla="*/ 163 w 213"/>
                <a:gd name="T25" fmla="*/ 158 h 158"/>
                <a:gd name="T26" fmla="*/ 213 w 213"/>
                <a:gd name="T27" fmla="*/ 104 h 158"/>
                <a:gd name="T28" fmla="*/ 208 w 213"/>
                <a:gd name="T29" fmla="*/ 100 h 158"/>
                <a:gd name="T30" fmla="*/ 201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2 w 213"/>
                <a:gd name="T39" fmla="*/ 40 h 158"/>
                <a:gd name="T40" fmla="*/ 137 w 213"/>
                <a:gd name="T41" fmla="*/ 0 h 158"/>
                <a:gd name="T42" fmla="*/ 78 w 213"/>
                <a:gd name="T43" fmla="*/ 32 h 158"/>
                <a:gd name="T44" fmla="*/ 40 w 213"/>
                <a:gd name="T45" fmla="*/ 0 h 158"/>
                <a:gd name="T46" fmla="*/ 13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4 w 213"/>
                <a:gd name="T53" fmla="*/ 48 h 158"/>
                <a:gd name="T54" fmla="*/ 39 w 213"/>
                <a:gd name="T55" fmla="*/ 10 h 158"/>
                <a:gd name="T56" fmla="*/ 51 w 213"/>
                <a:gd name="T57" fmla="*/ 27 h 158"/>
                <a:gd name="T58" fmla="*/ 45 w 213"/>
                <a:gd name="T59" fmla="*/ 56 h 158"/>
                <a:gd name="T60" fmla="*/ 38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5" y="137"/>
                    <a:pt x="23" y="146"/>
                    <a:pt x="23" y="147"/>
                  </a:cubicBezTo>
                  <a:cubicBezTo>
                    <a:pt x="23" y="154"/>
                    <a:pt x="29" y="158"/>
                    <a:pt x="35" y="158"/>
                  </a:cubicBezTo>
                  <a:cubicBezTo>
                    <a:pt x="41" y="158"/>
                    <a:pt x="47" y="153"/>
                    <a:pt x="48" y="150"/>
                  </a:cubicBezTo>
                  <a:cubicBezTo>
                    <a:pt x="50" y="147"/>
                    <a:pt x="53" y="136"/>
                    <a:pt x="55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2" y="59"/>
                    <a:pt x="73" y="57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5"/>
                  </a:cubicBezTo>
                  <a:cubicBezTo>
                    <a:pt x="156" y="56"/>
                    <a:pt x="141" y="94"/>
                    <a:pt x="135" y="109"/>
                  </a:cubicBezTo>
                  <a:cubicBezTo>
                    <a:pt x="131" y="119"/>
                    <a:pt x="130" y="122"/>
                    <a:pt x="130" y="128"/>
                  </a:cubicBezTo>
                  <a:cubicBezTo>
                    <a:pt x="130" y="146"/>
                    <a:pt x="145" y="158"/>
                    <a:pt x="163" y="158"/>
                  </a:cubicBezTo>
                  <a:cubicBezTo>
                    <a:pt x="198" y="158"/>
                    <a:pt x="213" y="110"/>
                    <a:pt x="213" y="104"/>
                  </a:cubicBezTo>
                  <a:cubicBezTo>
                    <a:pt x="213" y="100"/>
                    <a:pt x="209" y="100"/>
                    <a:pt x="208" y="100"/>
                  </a:cubicBezTo>
                  <a:cubicBezTo>
                    <a:pt x="203" y="100"/>
                    <a:pt x="202" y="102"/>
                    <a:pt x="201" y="106"/>
                  </a:cubicBezTo>
                  <a:cubicBezTo>
                    <a:pt x="193" y="134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8" y="97"/>
                    <a:pt x="182" y="60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8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8"/>
                    <a:pt x="51" y="27"/>
                  </a:cubicBezTo>
                  <a:cubicBezTo>
                    <a:pt x="51" y="34"/>
                    <a:pt x="48" y="47"/>
                    <a:pt x="45" y="56"/>
                  </a:cubicBezTo>
                  <a:cubicBezTo>
                    <a:pt x="43" y="66"/>
                    <a:pt x="39" y="80"/>
                    <a:pt x="38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C3602B21-3A36-B9F8-0AD1-7E7CE9260E05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540000" y="2660650"/>
              <a:ext cx="250825" cy="274638"/>
            </a:xfrm>
            <a:custGeom>
              <a:avLst/>
              <a:gdLst>
                <a:gd name="T0" fmla="*/ 603 w 663"/>
                <a:gd name="T1" fmla="*/ 697 h 697"/>
                <a:gd name="T2" fmla="*/ 663 w 663"/>
                <a:gd name="T3" fmla="*/ 538 h 697"/>
                <a:gd name="T4" fmla="*/ 651 w 663"/>
                <a:gd name="T5" fmla="*/ 538 h 697"/>
                <a:gd name="T6" fmla="*/ 521 w 663"/>
                <a:gd name="T7" fmla="*/ 639 h 697"/>
                <a:gd name="T8" fmla="*/ 366 w 663"/>
                <a:gd name="T9" fmla="*/ 654 h 697"/>
                <a:gd name="T10" fmla="*/ 66 w 663"/>
                <a:gd name="T11" fmla="*/ 654 h 697"/>
                <a:gd name="T12" fmla="*/ 319 w 663"/>
                <a:gd name="T13" fmla="*/ 356 h 697"/>
                <a:gd name="T14" fmla="*/ 324 w 663"/>
                <a:gd name="T15" fmla="*/ 348 h 697"/>
                <a:gd name="T16" fmla="*/ 320 w 663"/>
                <a:gd name="T17" fmla="*/ 341 h 697"/>
                <a:gd name="T18" fmla="*/ 88 w 663"/>
                <a:gd name="T19" fmla="*/ 24 h 697"/>
                <a:gd name="T20" fmla="*/ 361 w 663"/>
                <a:gd name="T21" fmla="*/ 24 h 697"/>
                <a:gd name="T22" fmla="*/ 478 w 663"/>
                <a:gd name="T23" fmla="*/ 32 h 697"/>
                <a:gd name="T24" fmla="*/ 587 w 663"/>
                <a:gd name="T25" fmla="*/ 69 h 697"/>
                <a:gd name="T26" fmla="*/ 651 w 663"/>
                <a:gd name="T27" fmla="*/ 140 h 697"/>
                <a:gd name="T28" fmla="*/ 663 w 663"/>
                <a:gd name="T29" fmla="*/ 140 h 697"/>
                <a:gd name="T30" fmla="*/ 603 w 663"/>
                <a:gd name="T31" fmla="*/ 0 h 697"/>
                <a:gd name="T32" fmla="*/ 14 w 663"/>
                <a:gd name="T33" fmla="*/ 0 h 697"/>
                <a:gd name="T34" fmla="*/ 1 w 663"/>
                <a:gd name="T35" fmla="*/ 3 h 697"/>
                <a:gd name="T36" fmla="*/ 0 w 663"/>
                <a:gd name="T37" fmla="*/ 20 h 697"/>
                <a:gd name="T38" fmla="*/ 264 w 663"/>
                <a:gd name="T39" fmla="*/ 380 h 697"/>
                <a:gd name="T40" fmla="*/ 6 w 663"/>
                <a:gd name="T41" fmla="*/ 683 h 697"/>
                <a:gd name="T42" fmla="*/ 1 w 663"/>
                <a:gd name="T43" fmla="*/ 692 h 697"/>
                <a:gd name="T44" fmla="*/ 14 w 663"/>
                <a:gd name="T45" fmla="*/ 697 h 697"/>
                <a:gd name="T46" fmla="*/ 603 w 663"/>
                <a:gd name="T47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3" h="697">
                  <a:moveTo>
                    <a:pt x="603" y="697"/>
                  </a:moveTo>
                  <a:lnTo>
                    <a:pt x="663" y="538"/>
                  </a:lnTo>
                  <a:lnTo>
                    <a:pt x="651" y="538"/>
                  </a:lnTo>
                  <a:cubicBezTo>
                    <a:pt x="631" y="590"/>
                    <a:pt x="579" y="624"/>
                    <a:pt x="521" y="639"/>
                  </a:cubicBezTo>
                  <a:cubicBezTo>
                    <a:pt x="511" y="641"/>
                    <a:pt x="462" y="654"/>
                    <a:pt x="366" y="654"/>
                  </a:cubicBezTo>
                  <a:lnTo>
                    <a:pt x="66" y="654"/>
                  </a:lnTo>
                  <a:lnTo>
                    <a:pt x="319" y="356"/>
                  </a:lnTo>
                  <a:cubicBezTo>
                    <a:pt x="323" y="352"/>
                    <a:pt x="324" y="351"/>
                    <a:pt x="324" y="348"/>
                  </a:cubicBezTo>
                  <a:cubicBezTo>
                    <a:pt x="324" y="347"/>
                    <a:pt x="324" y="346"/>
                    <a:pt x="320" y="341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3" y="30"/>
                    <a:pt x="478" y="32"/>
                  </a:cubicBezTo>
                  <a:cubicBezTo>
                    <a:pt x="505" y="35"/>
                    <a:pt x="548" y="44"/>
                    <a:pt x="587" y="69"/>
                  </a:cubicBezTo>
                  <a:cubicBezTo>
                    <a:pt x="600" y="77"/>
                    <a:pt x="634" y="99"/>
                    <a:pt x="651" y="140"/>
                  </a:cubicBezTo>
                  <a:lnTo>
                    <a:pt x="663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3" y="0"/>
                    <a:pt x="2" y="0"/>
                    <a:pt x="1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0"/>
                  </a:lnTo>
                  <a:lnTo>
                    <a:pt x="6" y="683"/>
                  </a:lnTo>
                  <a:cubicBezTo>
                    <a:pt x="1" y="689"/>
                    <a:pt x="1" y="691"/>
                    <a:pt x="1" y="692"/>
                  </a:cubicBezTo>
                  <a:cubicBezTo>
                    <a:pt x="1" y="697"/>
                    <a:pt x="5" y="697"/>
                    <a:pt x="14" y="697"/>
                  </a:cubicBezTo>
                  <a:lnTo>
                    <a:pt x="603" y="6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76">
              <a:extLst>
                <a:ext uri="{FF2B5EF4-FFF2-40B4-BE49-F238E27FC236}">
                  <a16:creationId xmlns:a16="http://schemas.microsoft.com/office/drawing/2014/main" id="{CAE558E2-D107-55A3-D46D-0858589541B7}"/>
                </a:ext>
              </a:extLst>
            </p:cNvPr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2549525" y="2987675"/>
              <a:ext cx="39688" cy="92075"/>
            </a:xfrm>
            <a:custGeom>
              <a:avLst/>
              <a:gdLst>
                <a:gd name="T0" fmla="*/ 96 w 105"/>
                <a:gd name="T1" fmla="*/ 13 h 234"/>
                <a:gd name="T2" fmla="*/ 82 w 105"/>
                <a:gd name="T3" fmla="*/ 0 h 234"/>
                <a:gd name="T4" fmla="*/ 63 w 105"/>
                <a:gd name="T5" fmla="*/ 19 h 234"/>
                <a:gd name="T6" fmla="*/ 77 w 105"/>
                <a:gd name="T7" fmla="*/ 32 h 234"/>
                <a:gd name="T8" fmla="*/ 96 w 105"/>
                <a:gd name="T9" fmla="*/ 13 h 234"/>
                <a:gd name="T10" fmla="*/ 25 w 105"/>
                <a:gd name="T11" fmla="*/ 190 h 234"/>
                <a:gd name="T12" fmla="*/ 22 w 105"/>
                <a:gd name="T13" fmla="*/ 205 h 234"/>
                <a:gd name="T14" fmla="*/ 55 w 105"/>
                <a:gd name="T15" fmla="*/ 234 h 234"/>
                <a:gd name="T16" fmla="*/ 105 w 105"/>
                <a:gd name="T17" fmla="*/ 181 h 234"/>
                <a:gd name="T18" fmla="*/ 100 w 105"/>
                <a:gd name="T19" fmla="*/ 177 h 234"/>
                <a:gd name="T20" fmla="*/ 93 w 105"/>
                <a:gd name="T21" fmla="*/ 182 h 234"/>
                <a:gd name="T22" fmla="*/ 56 w 105"/>
                <a:gd name="T23" fmla="*/ 225 h 234"/>
                <a:gd name="T24" fmla="*/ 47 w 105"/>
                <a:gd name="T25" fmla="*/ 212 h 234"/>
                <a:gd name="T26" fmla="*/ 53 w 105"/>
                <a:gd name="T27" fmla="*/ 190 h 234"/>
                <a:gd name="T28" fmla="*/ 64 w 105"/>
                <a:gd name="T29" fmla="*/ 162 h 234"/>
                <a:gd name="T30" fmla="*/ 81 w 105"/>
                <a:gd name="T31" fmla="*/ 118 h 234"/>
                <a:gd name="T32" fmla="*/ 83 w 105"/>
                <a:gd name="T33" fmla="*/ 107 h 234"/>
                <a:gd name="T34" fmla="*/ 50 w 105"/>
                <a:gd name="T35" fmla="*/ 77 h 234"/>
                <a:gd name="T36" fmla="*/ 0 w 105"/>
                <a:gd name="T37" fmla="*/ 130 h 234"/>
                <a:gd name="T38" fmla="*/ 5 w 105"/>
                <a:gd name="T39" fmla="*/ 135 h 234"/>
                <a:gd name="T40" fmla="*/ 12 w 105"/>
                <a:gd name="T41" fmla="*/ 129 h 234"/>
                <a:gd name="T42" fmla="*/ 49 w 105"/>
                <a:gd name="T43" fmla="*/ 87 h 234"/>
                <a:gd name="T44" fmla="*/ 58 w 105"/>
                <a:gd name="T45" fmla="*/ 99 h 234"/>
                <a:gd name="T46" fmla="*/ 47 w 105"/>
                <a:gd name="T47" fmla="*/ 134 h 234"/>
                <a:gd name="T48" fmla="*/ 25 w 105"/>
                <a:gd name="T4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4">
                  <a:moveTo>
                    <a:pt x="96" y="13"/>
                  </a:moveTo>
                  <a:cubicBezTo>
                    <a:pt x="96" y="7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2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4"/>
                    <a:pt x="55" y="234"/>
                  </a:cubicBezTo>
                  <a:cubicBezTo>
                    <a:pt x="90" y="234"/>
                    <a:pt x="105" y="186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2"/>
                  </a:cubicBezTo>
                  <a:cubicBezTo>
                    <a:pt x="85" y="210"/>
                    <a:pt x="70" y="225"/>
                    <a:pt x="56" y="225"/>
                  </a:cubicBezTo>
                  <a:cubicBezTo>
                    <a:pt x="49" y="225"/>
                    <a:pt x="47" y="220"/>
                    <a:pt x="47" y="212"/>
                  </a:cubicBezTo>
                  <a:cubicBezTo>
                    <a:pt x="47" y="204"/>
                    <a:pt x="50" y="198"/>
                    <a:pt x="53" y="190"/>
                  </a:cubicBezTo>
                  <a:cubicBezTo>
                    <a:pt x="56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4"/>
                    <a:pt x="83" y="110"/>
                    <a:pt x="83" y="107"/>
                  </a:cubicBezTo>
                  <a:cubicBezTo>
                    <a:pt x="83" y="90"/>
                    <a:pt x="69" y="77"/>
                    <a:pt x="50" y="77"/>
                  </a:cubicBezTo>
                  <a:cubicBezTo>
                    <a:pt x="16" y="77"/>
                    <a:pt x="0" y="125"/>
                    <a:pt x="0" y="130"/>
                  </a:cubicBezTo>
                  <a:cubicBezTo>
                    <a:pt x="0" y="135"/>
                    <a:pt x="4" y="135"/>
                    <a:pt x="5" y="135"/>
                  </a:cubicBezTo>
                  <a:cubicBezTo>
                    <a:pt x="10" y="135"/>
                    <a:pt x="11" y="133"/>
                    <a:pt x="12" y="129"/>
                  </a:cubicBezTo>
                  <a:cubicBezTo>
                    <a:pt x="21" y="99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77">
              <a:extLst>
                <a:ext uri="{FF2B5EF4-FFF2-40B4-BE49-F238E27FC236}">
                  <a16:creationId xmlns:a16="http://schemas.microsoft.com/office/drawing/2014/main" id="{7E6259BB-84AC-736E-71AA-38684F117C40}"/>
                </a:ext>
              </a:extLst>
            </p:cNvPr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2606675" y="3025775"/>
              <a:ext cx="96838" cy="36513"/>
            </a:xfrm>
            <a:custGeom>
              <a:avLst/>
              <a:gdLst>
                <a:gd name="T0" fmla="*/ 243 w 256"/>
                <a:gd name="T1" fmla="*/ 17 h 93"/>
                <a:gd name="T2" fmla="*/ 256 w 256"/>
                <a:gd name="T3" fmla="*/ 8 h 93"/>
                <a:gd name="T4" fmla="*/ 243 w 256"/>
                <a:gd name="T5" fmla="*/ 0 h 93"/>
                <a:gd name="T6" fmla="*/ 12 w 256"/>
                <a:gd name="T7" fmla="*/ 0 h 93"/>
                <a:gd name="T8" fmla="*/ 0 w 256"/>
                <a:gd name="T9" fmla="*/ 8 h 93"/>
                <a:gd name="T10" fmla="*/ 13 w 256"/>
                <a:gd name="T11" fmla="*/ 17 h 93"/>
                <a:gd name="T12" fmla="*/ 243 w 256"/>
                <a:gd name="T13" fmla="*/ 17 h 93"/>
                <a:gd name="T14" fmla="*/ 243 w 256"/>
                <a:gd name="T15" fmla="*/ 93 h 93"/>
                <a:gd name="T16" fmla="*/ 256 w 256"/>
                <a:gd name="T17" fmla="*/ 85 h 93"/>
                <a:gd name="T18" fmla="*/ 243 w 256"/>
                <a:gd name="T19" fmla="*/ 76 h 93"/>
                <a:gd name="T20" fmla="*/ 13 w 256"/>
                <a:gd name="T21" fmla="*/ 76 h 93"/>
                <a:gd name="T22" fmla="*/ 0 w 256"/>
                <a:gd name="T23" fmla="*/ 85 h 93"/>
                <a:gd name="T24" fmla="*/ 12 w 256"/>
                <a:gd name="T25" fmla="*/ 93 h 93"/>
                <a:gd name="T26" fmla="*/ 243 w 256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93">
                  <a:moveTo>
                    <a:pt x="243" y="17"/>
                  </a:moveTo>
                  <a:cubicBezTo>
                    <a:pt x="248" y="17"/>
                    <a:pt x="256" y="17"/>
                    <a:pt x="256" y="8"/>
                  </a:cubicBezTo>
                  <a:cubicBezTo>
                    <a:pt x="256" y="0"/>
                    <a:pt x="248" y="0"/>
                    <a:pt x="243" y="0"/>
                  </a:cubicBezTo>
                  <a:lnTo>
                    <a:pt x="12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3" y="17"/>
                  </a:lnTo>
                  <a:close/>
                  <a:moveTo>
                    <a:pt x="243" y="93"/>
                  </a:moveTo>
                  <a:cubicBezTo>
                    <a:pt x="248" y="93"/>
                    <a:pt x="256" y="93"/>
                    <a:pt x="256" y="85"/>
                  </a:cubicBezTo>
                  <a:cubicBezTo>
                    <a:pt x="256" y="76"/>
                    <a:pt x="248" y="76"/>
                    <a:pt x="243" y="76"/>
                  </a:cubicBezTo>
                  <a:lnTo>
                    <a:pt x="13" y="76"/>
                  </a:lnTo>
                  <a:cubicBezTo>
                    <a:pt x="8" y="76"/>
                    <a:pt x="0" y="76"/>
                    <a:pt x="0" y="85"/>
                  </a:cubicBezTo>
                  <a:cubicBezTo>
                    <a:pt x="0" y="93"/>
                    <a:pt x="8" y="93"/>
                    <a:pt x="12" y="93"/>
                  </a:cubicBezTo>
                  <a:lnTo>
                    <a:pt x="243" y="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78">
              <a:extLst>
                <a:ext uri="{FF2B5EF4-FFF2-40B4-BE49-F238E27FC236}">
                  <a16:creationId xmlns:a16="http://schemas.microsoft.com/office/drawing/2014/main" id="{BC399425-E0E4-5D00-A30D-3CABAB31D055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2727325" y="2987675"/>
              <a:ext cx="47625" cy="90488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5 w 127"/>
                <a:gd name="T19" fmla="*/ 231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2"/>
                    <a:pt x="52" y="231"/>
                    <a:pt x="65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79">
              <a:extLst>
                <a:ext uri="{FF2B5EF4-FFF2-40B4-BE49-F238E27FC236}">
                  <a16:creationId xmlns:a16="http://schemas.microsoft.com/office/drawing/2014/main" id="{66B9A403-7BEF-A82E-B614-86E592705ED2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838450" y="2759075"/>
              <a:ext cx="95250" cy="9048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6 w 248"/>
                <a:gd name="T19" fmla="*/ 77 h 226"/>
                <a:gd name="T20" fmla="*/ 22 w 248"/>
                <a:gd name="T21" fmla="*/ 82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8 w 248"/>
                <a:gd name="T31" fmla="*/ 215 h 226"/>
                <a:gd name="T32" fmla="*/ 23 w 248"/>
                <a:gd name="T33" fmla="*/ 208 h 226"/>
                <a:gd name="T34" fmla="*/ 46 w 248"/>
                <a:gd name="T35" fmla="*/ 181 h 226"/>
                <a:gd name="T36" fmla="*/ 28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2"/>
                    <a:pt x="21" y="82"/>
                    <a:pt x="22" y="82"/>
                  </a:cubicBezTo>
                  <a:cubicBezTo>
                    <a:pt x="26" y="82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80">
              <a:extLst>
                <a:ext uri="{FF2B5EF4-FFF2-40B4-BE49-F238E27FC236}">
                  <a16:creationId xmlns:a16="http://schemas.microsoft.com/office/drawing/2014/main" id="{3E7EEC2F-B6CA-4CFB-2A19-054CF714A640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947988" y="2784475"/>
              <a:ext cx="39688" cy="92075"/>
            </a:xfrm>
            <a:custGeom>
              <a:avLst/>
              <a:gdLst>
                <a:gd name="T0" fmla="*/ 96 w 106"/>
                <a:gd name="T1" fmla="*/ 13 h 234"/>
                <a:gd name="T2" fmla="*/ 82 w 106"/>
                <a:gd name="T3" fmla="*/ 0 h 234"/>
                <a:gd name="T4" fmla="*/ 63 w 106"/>
                <a:gd name="T5" fmla="*/ 19 h 234"/>
                <a:gd name="T6" fmla="*/ 77 w 106"/>
                <a:gd name="T7" fmla="*/ 32 h 234"/>
                <a:gd name="T8" fmla="*/ 96 w 106"/>
                <a:gd name="T9" fmla="*/ 13 h 234"/>
                <a:gd name="T10" fmla="*/ 25 w 106"/>
                <a:gd name="T11" fmla="*/ 190 h 234"/>
                <a:gd name="T12" fmla="*/ 22 w 106"/>
                <a:gd name="T13" fmla="*/ 205 h 234"/>
                <a:gd name="T14" fmla="*/ 55 w 106"/>
                <a:gd name="T15" fmla="*/ 234 h 234"/>
                <a:gd name="T16" fmla="*/ 106 w 106"/>
                <a:gd name="T17" fmla="*/ 181 h 234"/>
                <a:gd name="T18" fmla="*/ 100 w 106"/>
                <a:gd name="T19" fmla="*/ 176 h 234"/>
                <a:gd name="T20" fmla="*/ 93 w 106"/>
                <a:gd name="T21" fmla="*/ 182 h 234"/>
                <a:gd name="T22" fmla="*/ 56 w 106"/>
                <a:gd name="T23" fmla="*/ 225 h 234"/>
                <a:gd name="T24" fmla="*/ 48 w 106"/>
                <a:gd name="T25" fmla="*/ 212 h 234"/>
                <a:gd name="T26" fmla="*/ 53 w 106"/>
                <a:gd name="T27" fmla="*/ 190 h 234"/>
                <a:gd name="T28" fmla="*/ 64 w 106"/>
                <a:gd name="T29" fmla="*/ 162 h 234"/>
                <a:gd name="T30" fmla="*/ 81 w 106"/>
                <a:gd name="T31" fmla="*/ 118 h 234"/>
                <a:gd name="T32" fmla="*/ 84 w 106"/>
                <a:gd name="T33" fmla="*/ 107 h 234"/>
                <a:gd name="T34" fmla="*/ 50 w 106"/>
                <a:gd name="T35" fmla="*/ 77 h 234"/>
                <a:gd name="T36" fmla="*/ 0 w 106"/>
                <a:gd name="T37" fmla="*/ 130 h 234"/>
                <a:gd name="T38" fmla="*/ 6 w 106"/>
                <a:gd name="T39" fmla="*/ 135 h 234"/>
                <a:gd name="T40" fmla="*/ 12 w 106"/>
                <a:gd name="T41" fmla="*/ 129 h 234"/>
                <a:gd name="T42" fmla="*/ 49 w 106"/>
                <a:gd name="T43" fmla="*/ 87 h 234"/>
                <a:gd name="T44" fmla="*/ 58 w 106"/>
                <a:gd name="T45" fmla="*/ 99 h 234"/>
                <a:gd name="T46" fmla="*/ 47 w 106"/>
                <a:gd name="T47" fmla="*/ 134 h 234"/>
                <a:gd name="T48" fmla="*/ 25 w 106"/>
                <a:gd name="T4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4">
                  <a:moveTo>
                    <a:pt x="96" y="13"/>
                  </a:moveTo>
                  <a:cubicBezTo>
                    <a:pt x="96" y="7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2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4"/>
                    <a:pt x="55" y="234"/>
                  </a:cubicBezTo>
                  <a:cubicBezTo>
                    <a:pt x="90" y="234"/>
                    <a:pt x="106" y="186"/>
                    <a:pt x="106" y="181"/>
                  </a:cubicBezTo>
                  <a:cubicBezTo>
                    <a:pt x="106" y="176"/>
                    <a:pt x="101" y="176"/>
                    <a:pt x="100" y="176"/>
                  </a:cubicBezTo>
                  <a:cubicBezTo>
                    <a:pt x="95" y="176"/>
                    <a:pt x="95" y="178"/>
                    <a:pt x="93" y="182"/>
                  </a:cubicBezTo>
                  <a:cubicBezTo>
                    <a:pt x="85" y="210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2"/>
                  </a:cubicBezTo>
                  <a:cubicBezTo>
                    <a:pt x="48" y="204"/>
                    <a:pt x="50" y="198"/>
                    <a:pt x="53" y="190"/>
                  </a:cubicBezTo>
                  <a:cubicBezTo>
                    <a:pt x="57" y="181"/>
                    <a:pt x="61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4"/>
                    <a:pt x="84" y="110"/>
                    <a:pt x="84" y="107"/>
                  </a:cubicBezTo>
                  <a:cubicBezTo>
                    <a:pt x="84" y="90"/>
                    <a:pt x="70" y="77"/>
                    <a:pt x="50" y="77"/>
                  </a:cubicBezTo>
                  <a:cubicBezTo>
                    <a:pt x="16" y="77"/>
                    <a:pt x="0" y="124"/>
                    <a:pt x="0" y="130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29"/>
                  </a:cubicBezTo>
                  <a:cubicBezTo>
                    <a:pt x="21" y="99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81">
              <a:extLst>
                <a:ext uri="{FF2B5EF4-FFF2-40B4-BE49-F238E27FC236}">
                  <a16:creationId xmlns:a16="http://schemas.microsoft.com/office/drawing/2014/main" id="{8643A895-ABB7-08A9-4D51-0CC4BC249069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3009900" y="2784475"/>
              <a:ext cx="47625" cy="92075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82">
              <a:extLst>
                <a:ext uri="{FF2B5EF4-FFF2-40B4-BE49-F238E27FC236}">
                  <a16:creationId xmlns:a16="http://schemas.microsoft.com/office/drawing/2014/main" id="{1647925C-3A9F-85F6-7624-A179C874CE69}"/>
                </a:ext>
              </a:extLst>
            </p:cNvPr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3143250" y="2774950"/>
              <a:ext cx="125413" cy="46038"/>
            </a:xfrm>
            <a:custGeom>
              <a:avLst/>
              <a:gdLst>
                <a:gd name="T0" fmla="*/ 315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7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5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5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7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5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3">
              <a:extLst>
                <a:ext uri="{FF2B5EF4-FFF2-40B4-BE49-F238E27FC236}">
                  <a16:creationId xmlns:a16="http://schemas.microsoft.com/office/drawing/2014/main" id="{397E0603-FA89-537C-BAD5-EEBF864A8FB5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3348038" y="2716213"/>
              <a:ext cx="63500" cy="130175"/>
            </a:xfrm>
            <a:custGeom>
              <a:avLst/>
              <a:gdLst>
                <a:gd name="T0" fmla="*/ 102 w 164"/>
                <a:gd name="T1" fmla="*/ 13 h 332"/>
                <a:gd name="T2" fmla="*/ 90 w 164"/>
                <a:gd name="T3" fmla="*/ 0 h 332"/>
                <a:gd name="T4" fmla="*/ 0 w 164"/>
                <a:gd name="T5" fmla="*/ 32 h 332"/>
                <a:gd name="T6" fmla="*/ 0 w 164"/>
                <a:gd name="T7" fmla="*/ 48 h 332"/>
                <a:gd name="T8" fmla="*/ 65 w 164"/>
                <a:gd name="T9" fmla="*/ 35 h 332"/>
                <a:gd name="T10" fmla="*/ 65 w 164"/>
                <a:gd name="T11" fmla="*/ 293 h 332"/>
                <a:gd name="T12" fmla="*/ 18 w 164"/>
                <a:gd name="T13" fmla="*/ 317 h 332"/>
                <a:gd name="T14" fmla="*/ 3 w 164"/>
                <a:gd name="T15" fmla="*/ 317 h 332"/>
                <a:gd name="T16" fmla="*/ 3 w 164"/>
                <a:gd name="T17" fmla="*/ 332 h 332"/>
                <a:gd name="T18" fmla="*/ 83 w 164"/>
                <a:gd name="T19" fmla="*/ 331 h 332"/>
                <a:gd name="T20" fmla="*/ 164 w 164"/>
                <a:gd name="T21" fmla="*/ 332 h 332"/>
                <a:gd name="T22" fmla="*/ 164 w 164"/>
                <a:gd name="T23" fmla="*/ 317 h 332"/>
                <a:gd name="T24" fmla="*/ 148 w 164"/>
                <a:gd name="T25" fmla="*/ 317 h 332"/>
                <a:gd name="T26" fmla="*/ 102 w 164"/>
                <a:gd name="T27" fmla="*/ 293 h 332"/>
                <a:gd name="T28" fmla="*/ 102 w 164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2">
                  <a:moveTo>
                    <a:pt x="102" y="13"/>
                  </a:moveTo>
                  <a:cubicBezTo>
                    <a:pt x="102" y="1"/>
                    <a:pt x="102" y="0"/>
                    <a:pt x="90" y="0"/>
                  </a:cubicBezTo>
                  <a:cubicBezTo>
                    <a:pt x="59" y="32"/>
                    <a:pt x="15" y="32"/>
                    <a:pt x="0" y="32"/>
                  </a:cubicBezTo>
                  <a:lnTo>
                    <a:pt x="0" y="48"/>
                  </a:lnTo>
                  <a:cubicBezTo>
                    <a:pt x="9" y="48"/>
                    <a:pt x="39" y="48"/>
                    <a:pt x="65" y="35"/>
                  </a:cubicBezTo>
                  <a:lnTo>
                    <a:pt x="65" y="293"/>
                  </a:lnTo>
                  <a:cubicBezTo>
                    <a:pt x="65" y="311"/>
                    <a:pt x="63" y="317"/>
                    <a:pt x="18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3" y="331"/>
                    <a:pt x="83" y="331"/>
                  </a:cubicBezTo>
                  <a:cubicBezTo>
                    <a:pt x="103" y="331"/>
                    <a:pt x="147" y="331"/>
                    <a:pt x="164" y="332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3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84">
              <a:extLst>
                <a:ext uri="{FF2B5EF4-FFF2-40B4-BE49-F238E27FC236}">
                  <a16:creationId xmlns:a16="http://schemas.microsoft.com/office/drawing/2014/main" id="{B9859507-1079-F760-43BA-D86C22867DCD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441700" y="2825750"/>
              <a:ext cx="22225" cy="58738"/>
            </a:xfrm>
            <a:custGeom>
              <a:avLst/>
              <a:gdLst>
                <a:gd name="T0" fmla="*/ 58 w 58"/>
                <a:gd name="T1" fmla="*/ 53 h 149"/>
                <a:gd name="T2" fmla="*/ 27 w 58"/>
                <a:gd name="T3" fmla="*/ 0 h 149"/>
                <a:gd name="T4" fmla="*/ 0 w 58"/>
                <a:gd name="T5" fmla="*/ 27 h 149"/>
                <a:gd name="T6" fmla="*/ 27 w 58"/>
                <a:gd name="T7" fmla="*/ 53 h 149"/>
                <a:gd name="T8" fmla="*/ 44 w 58"/>
                <a:gd name="T9" fmla="*/ 47 h 149"/>
                <a:gd name="T10" fmla="*/ 46 w 58"/>
                <a:gd name="T11" fmla="*/ 45 h 149"/>
                <a:gd name="T12" fmla="*/ 47 w 58"/>
                <a:gd name="T13" fmla="*/ 53 h 149"/>
                <a:gd name="T14" fmla="*/ 14 w 58"/>
                <a:gd name="T15" fmla="*/ 136 h 149"/>
                <a:gd name="T16" fmla="*/ 8 w 58"/>
                <a:gd name="T17" fmla="*/ 144 h 149"/>
                <a:gd name="T18" fmla="*/ 13 w 58"/>
                <a:gd name="T19" fmla="*/ 149 h 149"/>
                <a:gd name="T20" fmla="*/ 58 w 58"/>
                <a:gd name="T21" fmla="*/ 5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3"/>
                  </a:moveTo>
                  <a:cubicBezTo>
                    <a:pt x="58" y="20"/>
                    <a:pt x="46" y="0"/>
                    <a:pt x="27" y="0"/>
                  </a:cubicBezTo>
                  <a:cubicBezTo>
                    <a:pt x="10" y="0"/>
                    <a:pt x="0" y="13"/>
                    <a:pt x="0" y="27"/>
                  </a:cubicBezTo>
                  <a:cubicBezTo>
                    <a:pt x="0" y="40"/>
                    <a:pt x="10" y="53"/>
                    <a:pt x="27" y="53"/>
                  </a:cubicBezTo>
                  <a:cubicBezTo>
                    <a:pt x="33" y="53"/>
                    <a:pt x="39" y="51"/>
                    <a:pt x="44" y="47"/>
                  </a:cubicBezTo>
                  <a:cubicBezTo>
                    <a:pt x="45" y="46"/>
                    <a:pt x="46" y="45"/>
                    <a:pt x="46" y="45"/>
                  </a:cubicBezTo>
                  <a:cubicBezTo>
                    <a:pt x="47" y="45"/>
                    <a:pt x="47" y="46"/>
                    <a:pt x="47" y="53"/>
                  </a:cubicBezTo>
                  <a:cubicBezTo>
                    <a:pt x="47" y="90"/>
                    <a:pt x="30" y="119"/>
                    <a:pt x="14" y="136"/>
                  </a:cubicBezTo>
                  <a:cubicBezTo>
                    <a:pt x="8" y="141"/>
                    <a:pt x="8" y="142"/>
                    <a:pt x="8" y="144"/>
                  </a:cubicBezTo>
                  <a:cubicBezTo>
                    <a:pt x="8" y="147"/>
                    <a:pt x="11" y="149"/>
                    <a:pt x="13" y="149"/>
                  </a:cubicBezTo>
                  <a:cubicBezTo>
                    <a:pt x="19" y="149"/>
                    <a:pt x="58" y="111"/>
                    <a:pt x="58" y="5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85">
              <a:extLst>
                <a:ext uri="{FF2B5EF4-FFF2-40B4-BE49-F238E27FC236}">
                  <a16:creationId xmlns:a16="http://schemas.microsoft.com/office/drawing/2014/main" id="{F120A3C5-085F-C844-C59F-D3B430D69EF8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3606800" y="2540000"/>
              <a:ext cx="80963" cy="61913"/>
            </a:xfrm>
            <a:custGeom>
              <a:avLst/>
              <a:gdLst>
                <a:gd name="T0" fmla="*/ 26 w 213"/>
                <a:gd name="T1" fmla="*/ 132 h 158"/>
                <a:gd name="T2" fmla="*/ 22 w 213"/>
                <a:gd name="T3" fmla="*/ 147 h 158"/>
                <a:gd name="T4" fmla="*/ 34 w 213"/>
                <a:gd name="T5" fmla="*/ 158 h 158"/>
                <a:gd name="T6" fmla="*/ 48 w 213"/>
                <a:gd name="T7" fmla="*/ 150 h 158"/>
                <a:gd name="T8" fmla="*/ 54 w 213"/>
                <a:gd name="T9" fmla="*/ 128 h 158"/>
                <a:gd name="T10" fmla="*/ 62 w 213"/>
                <a:gd name="T11" fmla="*/ 97 h 158"/>
                <a:gd name="T12" fmla="*/ 68 w 213"/>
                <a:gd name="T13" fmla="*/ 74 h 158"/>
                <a:gd name="T14" fmla="*/ 82 w 213"/>
                <a:gd name="T15" fmla="*/ 42 h 158"/>
                <a:gd name="T16" fmla="*/ 135 w 213"/>
                <a:gd name="T17" fmla="*/ 10 h 158"/>
                <a:gd name="T18" fmla="*/ 155 w 213"/>
                <a:gd name="T19" fmla="*/ 35 h 158"/>
                <a:gd name="T20" fmla="*/ 135 w 213"/>
                <a:gd name="T21" fmla="*/ 109 h 158"/>
                <a:gd name="T22" fmla="*/ 129 w 213"/>
                <a:gd name="T23" fmla="*/ 128 h 158"/>
                <a:gd name="T24" fmla="*/ 162 w 213"/>
                <a:gd name="T25" fmla="*/ 158 h 158"/>
                <a:gd name="T26" fmla="*/ 213 w 213"/>
                <a:gd name="T27" fmla="*/ 104 h 158"/>
                <a:gd name="T28" fmla="*/ 207 w 213"/>
                <a:gd name="T29" fmla="*/ 100 h 158"/>
                <a:gd name="T30" fmla="*/ 200 w 213"/>
                <a:gd name="T31" fmla="*/ 106 h 158"/>
                <a:gd name="T32" fmla="*/ 164 w 213"/>
                <a:gd name="T33" fmla="*/ 148 h 158"/>
                <a:gd name="T34" fmla="*/ 155 w 213"/>
                <a:gd name="T35" fmla="*/ 136 h 158"/>
                <a:gd name="T36" fmla="*/ 163 w 213"/>
                <a:gd name="T37" fmla="*/ 108 h 158"/>
                <a:gd name="T38" fmla="*/ 181 w 213"/>
                <a:gd name="T39" fmla="*/ 40 h 158"/>
                <a:gd name="T40" fmla="*/ 136 w 213"/>
                <a:gd name="T41" fmla="*/ 0 h 158"/>
                <a:gd name="T42" fmla="*/ 77 w 213"/>
                <a:gd name="T43" fmla="*/ 32 h 158"/>
                <a:gd name="T44" fmla="*/ 40 w 213"/>
                <a:gd name="T45" fmla="*/ 0 h 158"/>
                <a:gd name="T46" fmla="*/ 12 w 213"/>
                <a:gd name="T47" fmla="*/ 19 h 158"/>
                <a:gd name="T48" fmla="*/ 0 w 213"/>
                <a:gd name="T49" fmla="*/ 54 h 158"/>
                <a:gd name="T50" fmla="*/ 6 w 213"/>
                <a:gd name="T51" fmla="*/ 58 h 158"/>
                <a:gd name="T52" fmla="*/ 13 w 213"/>
                <a:gd name="T53" fmla="*/ 48 h 158"/>
                <a:gd name="T54" fmla="*/ 39 w 213"/>
                <a:gd name="T55" fmla="*/ 10 h 158"/>
                <a:gd name="T56" fmla="*/ 50 w 213"/>
                <a:gd name="T57" fmla="*/ 27 h 158"/>
                <a:gd name="T58" fmla="*/ 45 w 213"/>
                <a:gd name="T59" fmla="*/ 56 h 158"/>
                <a:gd name="T60" fmla="*/ 37 w 213"/>
                <a:gd name="T61" fmla="*/ 88 h 158"/>
                <a:gd name="T62" fmla="*/ 26 w 213"/>
                <a:gd name="T63" fmla="*/ 1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8">
                  <a:moveTo>
                    <a:pt x="26" y="132"/>
                  </a:moveTo>
                  <a:cubicBezTo>
                    <a:pt x="24" y="137"/>
                    <a:pt x="22" y="146"/>
                    <a:pt x="22" y="147"/>
                  </a:cubicBezTo>
                  <a:cubicBezTo>
                    <a:pt x="22" y="154"/>
                    <a:pt x="29" y="158"/>
                    <a:pt x="34" y="158"/>
                  </a:cubicBezTo>
                  <a:cubicBezTo>
                    <a:pt x="40" y="158"/>
                    <a:pt x="46" y="153"/>
                    <a:pt x="48" y="150"/>
                  </a:cubicBezTo>
                  <a:cubicBezTo>
                    <a:pt x="50" y="147"/>
                    <a:pt x="52" y="136"/>
                    <a:pt x="54" y="128"/>
                  </a:cubicBezTo>
                  <a:cubicBezTo>
                    <a:pt x="56" y="122"/>
                    <a:pt x="60" y="106"/>
                    <a:pt x="62" y="97"/>
                  </a:cubicBezTo>
                  <a:cubicBezTo>
                    <a:pt x="64" y="89"/>
                    <a:pt x="66" y="82"/>
                    <a:pt x="68" y="74"/>
                  </a:cubicBezTo>
                  <a:cubicBezTo>
                    <a:pt x="71" y="59"/>
                    <a:pt x="72" y="57"/>
                    <a:pt x="82" y="42"/>
                  </a:cubicBezTo>
                  <a:cubicBezTo>
                    <a:pt x="92" y="28"/>
                    <a:pt x="108" y="10"/>
                    <a:pt x="135" y="10"/>
                  </a:cubicBezTo>
                  <a:cubicBezTo>
                    <a:pt x="155" y="10"/>
                    <a:pt x="155" y="28"/>
                    <a:pt x="155" y="35"/>
                  </a:cubicBezTo>
                  <a:cubicBezTo>
                    <a:pt x="155" y="56"/>
                    <a:pt x="140" y="94"/>
                    <a:pt x="135" y="109"/>
                  </a:cubicBezTo>
                  <a:cubicBezTo>
                    <a:pt x="131" y="119"/>
                    <a:pt x="129" y="122"/>
                    <a:pt x="129" y="128"/>
                  </a:cubicBezTo>
                  <a:cubicBezTo>
                    <a:pt x="129" y="146"/>
                    <a:pt x="145" y="158"/>
                    <a:pt x="162" y="158"/>
                  </a:cubicBezTo>
                  <a:cubicBezTo>
                    <a:pt x="197" y="158"/>
                    <a:pt x="213" y="110"/>
                    <a:pt x="213" y="104"/>
                  </a:cubicBezTo>
                  <a:cubicBezTo>
                    <a:pt x="213" y="100"/>
                    <a:pt x="208" y="100"/>
                    <a:pt x="207" y="100"/>
                  </a:cubicBezTo>
                  <a:cubicBezTo>
                    <a:pt x="202" y="100"/>
                    <a:pt x="202" y="102"/>
                    <a:pt x="200" y="106"/>
                  </a:cubicBezTo>
                  <a:cubicBezTo>
                    <a:pt x="192" y="134"/>
                    <a:pt x="177" y="148"/>
                    <a:pt x="164" y="148"/>
                  </a:cubicBezTo>
                  <a:cubicBezTo>
                    <a:pt x="156" y="148"/>
                    <a:pt x="155" y="143"/>
                    <a:pt x="155" y="136"/>
                  </a:cubicBezTo>
                  <a:cubicBezTo>
                    <a:pt x="155" y="128"/>
                    <a:pt x="157" y="123"/>
                    <a:pt x="163" y="108"/>
                  </a:cubicBezTo>
                  <a:cubicBezTo>
                    <a:pt x="167" y="97"/>
                    <a:pt x="181" y="60"/>
                    <a:pt x="181" y="40"/>
                  </a:cubicBezTo>
                  <a:cubicBezTo>
                    <a:pt x="181" y="6"/>
                    <a:pt x="154" y="0"/>
                    <a:pt x="136" y="0"/>
                  </a:cubicBezTo>
                  <a:cubicBezTo>
                    <a:pt x="107" y="0"/>
                    <a:pt x="88" y="18"/>
                    <a:pt x="77" y="32"/>
                  </a:cubicBezTo>
                  <a:cubicBezTo>
                    <a:pt x="75" y="8"/>
                    <a:pt x="54" y="0"/>
                    <a:pt x="40" y="0"/>
                  </a:cubicBezTo>
                  <a:cubicBezTo>
                    <a:pt x="25" y="0"/>
                    <a:pt x="17" y="11"/>
                    <a:pt x="12" y="19"/>
                  </a:cubicBezTo>
                  <a:cubicBezTo>
                    <a:pt x="5" y="32"/>
                    <a:pt x="0" y="52"/>
                    <a:pt x="0" y="54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0" y="58"/>
                    <a:pt x="11" y="57"/>
                    <a:pt x="13" y="48"/>
                  </a:cubicBezTo>
                  <a:cubicBezTo>
                    <a:pt x="18" y="27"/>
                    <a:pt x="25" y="10"/>
                    <a:pt x="39" y="10"/>
                  </a:cubicBezTo>
                  <a:cubicBezTo>
                    <a:pt x="48" y="10"/>
                    <a:pt x="50" y="18"/>
                    <a:pt x="50" y="27"/>
                  </a:cubicBezTo>
                  <a:cubicBezTo>
                    <a:pt x="50" y="34"/>
                    <a:pt x="47" y="47"/>
                    <a:pt x="45" y="56"/>
                  </a:cubicBezTo>
                  <a:cubicBezTo>
                    <a:pt x="42" y="66"/>
                    <a:pt x="39" y="80"/>
                    <a:pt x="37" y="88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86">
              <a:extLst>
                <a:ext uri="{FF2B5EF4-FFF2-40B4-BE49-F238E27FC236}">
                  <a16:creationId xmlns:a16="http://schemas.microsoft.com/office/drawing/2014/main" id="{F3E4C5CC-E2B3-27D7-5CC9-1CA4D251BEED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521075" y="2660650"/>
              <a:ext cx="250825" cy="274638"/>
            </a:xfrm>
            <a:custGeom>
              <a:avLst/>
              <a:gdLst>
                <a:gd name="T0" fmla="*/ 603 w 664"/>
                <a:gd name="T1" fmla="*/ 697 h 697"/>
                <a:gd name="T2" fmla="*/ 664 w 664"/>
                <a:gd name="T3" fmla="*/ 538 h 697"/>
                <a:gd name="T4" fmla="*/ 651 w 664"/>
                <a:gd name="T5" fmla="*/ 538 h 697"/>
                <a:gd name="T6" fmla="*/ 522 w 664"/>
                <a:gd name="T7" fmla="*/ 639 h 697"/>
                <a:gd name="T8" fmla="*/ 367 w 664"/>
                <a:gd name="T9" fmla="*/ 654 h 697"/>
                <a:gd name="T10" fmla="*/ 66 w 664"/>
                <a:gd name="T11" fmla="*/ 654 h 697"/>
                <a:gd name="T12" fmla="*/ 320 w 664"/>
                <a:gd name="T13" fmla="*/ 356 h 697"/>
                <a:gd name="T14" fmla="*/ 324 w 664"/>
                <a:gd name="T15" fmla="*/ 348 h 697"/>
                <a:gd name="T16" fmla="*/ 321 w 664"/>
                <a:gd name="T17" fmla="*/ 341 h 697"/>
                <a:gd name="T18" fmla="*/ 89 w 664"/>
                <a:gd name="T19" fmla="*/ 24 h 697"/>
                <a:gd name="T20" fmla="*/ 362 w 664"/>
                <a:gd name="T21" fmla="*/ 24 h 697"/>
                <a:gd name="T22" fmla="*/ 478 w 664"/>
                <a:gd name="T23" fmla="*/ 32 h 697"/>
                <a:gd name="T24" fmla="*/ 588 w 664"/>
                <a:gd name="T25" fmla="*/ 69 h 697"/>
                <a:gd name="T26" fmla="*/ 651 w 664"/>
                <a:gd name="T27" fmla="*/ 140 h 697"/>
                <a:gd name="T28" fmla="*/ 664 w 664"/>
                <a:gd name="T29" fmla="*/ 140 h 697"/>
                <a:gd name="T30" fmla="*/ 603 w 664"/>
                <a:gd name="T31" fmla="*/ 0 h 697"/>
                <a:gd name="T32" fmla="*/ 14 w 664"/>
                <a:gd name="T33" fmla="*/ 0 h 697"/>
                <a:gd name="T34" fmla="*/ 1 w 664"/>
                <a:gd name="T35" fmla="*/ 3 h 697"/>
                <a:gd name="T36" fmla="*/ 0 w 664"/>
                <a:gd name="T37" fmla="*/ 20 h 697"/>
                <a:gd name="T38" fmla="*/ 264 w 664"/>
                <a:gd name="T39" fmla="*/ 380 h 697"/>
                <a:gd name="T40" fmla="*/ 6 w 664"/>
                <a:gd name="T41" fmla="*/ 683 h 697"/>
                <a:gd name="T42" fmla="*/ 1 w 664"/>
                <a:gd name="T43" fmla="*/ 692 h 697"/>
                <a:gd name="T44" fmla="*/ 14 w 664"/>
                <a:gd name="T45" fmla="*/ 697 h 697"/>
                <a:gd name="T46" fmla="*/ 603 w 664"/>
                <a:gd name="T47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4" h="697">
                  <a:moveTo>
                    <a:pt x="603" y="697"/>
                  </a:moveTo>
                  <a:lnTo>
                    <a:pt x="664" y="538"/>
                  </a:lnTo>
                  <a:lnTo>
                    <a:pt x="651" y="538"/>
                  </a:lnTo>
                  <a:cubicBezTo>
                    <a:pt x="632" y="590"/>
                    <a:pt x="579" y="624"/>
                    <a:pt x="522" y="639"/>
                  </a:cubicBezTo>
                  <a:cubicBezTo>
                    <a:pt x="511" y="641"/>
                    <a:pt x="462" y="654"/>
                    <a:pt x="367" y="654"/>
                  </a:cubicBezTo>
                  <a:lnTo>
                    <a:pt x="66" y="654"/>
                  </a:lnTo>
                  <a:lnTo>
                    <a:pt x="320" y="356"/>
                  </a:lnTo>
                  <a:cubicBezTo>
                    <a:pt x="323" y="352"/>
                    <a:pt x="324" y="351"/>
                    <a:pt x="324" y="348"/>
                  </a:cubicBezTo>
                  <a:cubicBezTo>
                    <a:pt x="324" y="347"/>
                    <a:pt x="324" y="346"/>
                    <a:pt x="321" y="341"/>
                  </a:cubicBezTo>
                  <a:lnTo>
                    <a:pt x="89" y="24"/>
                  </a:lnTo>
                  <a:lnTo>
                    <a:pt x="362" y="24"/>
                  </a:lnTo>
                  <a:cubicBezTo>
                    <a:pt x="428" y="24"/>
                    <a:pt x="474" y="30"/>
                    <a:pt x="478" y="32"/>
                  </a:cubicBezTo>
                  <a:cubicBezTo>
                    <a:pt x="505" y="35"/>
                    <a:pt x="549" y="44"/>
                    <a:pt x="588" y="69"/>
                  </a:cubicBezTo>
                  <a:cubicBezTo>
                    <a:pt x="600" y="77"/>
                    <a:pt x="634" y="99"/>
                    <a:pt x="651" y="140"/>
                  </a:cubicBezTo>
                  <a:lnTo>
                    <a:pt x="664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3" y="0"/>
                    <a:pt x="2" y="0"/>
                    <a:pt x="1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0"/>
                  </a:lnTo>
                  <a:lnTo>
                    <a:pt x="6" y="683"/>
                  </a:lnTo>
                  <a:cubicBezTo>
                    <a:pt x="1" y="689"/>
                    <a:pt x="1" y="691"/>
                    <a:pt x="1" y="692"/>
                  </a:cubicBezTo>
                  <a:cubicBezTo>
                    <a:pt x="1" y="697"/>
                    <a:pt x="5" y="697"/>
                    <a:pt x="14" y="697"/>
                  </a:cubicBezTo>
                  <a:lnTo>
                    <a:pt x="603" y="6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87">
              <a:extLst>
                <a:ext uri="{FF2B5EF4-FFF2-40B4-BE49-F238E27FC236}">
                  <a16:creationId xmlns:a16="http://schemas.microsoft.com/office/drawing/2014/main" id="{188B144A-D650-4152-1975-4535553C2463}"/>
                </a:ext>
              </a:extLst>
            </p:cNvPr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3516313" y="2987675"/>
              <a:ext cx="57150" cy="119063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19 w 153"/>
                <a:gd name="T5" fmla="*/ 19 h 302"/>
                <a:gd name="T6" fmla="*/ 133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2 h 302"/>
                <a:gd name="T14" fmla="*/ 21 w 153"/>
                <a:gd name="T15" fmla="*/ 290 h 302"/>
                <a:gd name="T16" fmla="*/ 33 w 153"/>
                <a:gd name="T17" fmla="*/ 272 h 302"/>
                <a:gd name="T18" fmla="*/ 20 w 153"/>
                <a:gd name="T19" fmla="*/ 260 h 302"/>
                <a:gd name="T20" fmla="*/ 0 w 153"/>
                <a:gd name="T21" fmla="*/ 280 h 302"/>
                <a:gd name="T22" fmla="*/ 34 w 153"/>
                <a:gd name="T23" fmla="*/ 302 h 302"/>
                <a:gd name="T24" fmla="*/ 107 w 153"/>
                <a:gd name="T25" fmla="*/ 247 h 302"/>
                <a:gd name="T26" fmla="*/ 138 w 153"/>
                <a:gd name="T27" fmla="*/ 122 h 302"/>
                <a:gd name="T28" fmla="*/ 140 w 153"/>
                <a:gd name="T29" fmla="*/ 110 h 302"/>
                <a:gd name="T30" fmla="*/ 103 w 153"/>
                <a:gd name="T31" fmla="*/ 77 h 302"/>
                <a:gd name="T32" fmla="*/ 41 w 153"/>
                <a:gd name="T33" fmla="*/ 130 h 302"/>
                <a:gd name="T34" fmla="*/ 47 w 153"/>
                <a:gd name="T35" fmla="*/ 135 h 302"/>
                <a:gd name="T36" fmla="*/ 54 w 153"/>
                <a:gd name="T37" fmla="*/ 129 h 302"/>
                <a:gd name="T38" fmla="*/ 101 w 153"/>
                <a:gd name="T39" fmla="*/ 87 h 302"/>
                <a:gd name="T40" fmla="*/ 113 w 153"/>
                <a:gd name="T41" fmla="*/ 104 h 302"/>
                <a:gd name="T42" fmla="*/ 112 w 153"/>
                <a:gd name="T43" fmla="*/ 114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8" y="0"/>
                    <a:pt x="139" y="0"/>
                  </a:cubicBezTo>
                  <a:cubicBezTo>
                    <a:pt x="129" y="0"/>
                    <a:pt x="119" y="9"/>
                    <a:pt x="119" y="19"/>
                  </a:cubicBezTo>
                  <a:cubicBezTo>
                    <a:pt x="119" y="24"/>
                    <a:pt x="123" y="32"/>
                    <a:pt x="133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4" y="292"/>
                    <a:pt x="34" y="292"/>
                  </a:cubicBezTo>
                  <a:cubicBezTo>
                    <a:pt x="29" y="292"/>
                    <a:pt x="25" y="292"/>
                    <a:pt x="21" y="290"/>
                  </a:cubicBezTo>
                  <a:cubicBezTo>
                    <a:pt x="30" y="286"/>
                    <a:pt x="33" y="278"/>
                    <a:pt x="33" y="272"/>
                  </a:cubicBezTo>
                  <a:cubicBezTo>
                    <a:pt x="33" y="264"/>
                    <a:pt x="26" y="260"/>
                    <a:pt x="20" y="260"/>
                  </a:cubicBezTo>
                  <a:cubicBezTo>
                    <a:pt x="9" y="260"/>
                    <a:pt x="0" y="269"/>
                    <a:pt x="0" y="280"/>
                  </a:cubicBezTo>
                  <a:cubicBezTo>
                    <a:pt x="0" y="293"/>
                    <a:pt x="13" y="302"/>
                    <a:pt x="34" y="302"/>
                  </a:cubicBezTo>
                  <a:cubicBezTo>
                    <a:pt x="55" y="302"/>
                    <a:pt x="96" y="290"/>
                    <a:pt x="107" y="247"/>
                  </a:cubicBezTo>
                  <a:lnTo>
                    <a:pt x="138" y="122"/>
                  </a:lnTo>
                  <a:cubicBezTo>
                    <a:pt x="139" y="118"/>
                    <a:pt x="140" y="115"/>
                    <a:pt x="140" y="110"/>
                  </a:cubicBezTo>
                  <a:cubicBezTo>
                    <a:pt x="140" y="91"/>
                    <a:pt x="123" y="77"/>
                    <a:pt x="103" y="77"/>
                  </a:cubicBezTo>
                  <a:cubicBezTo>
                    <a:pt x="64" y="77"/>
                    <a:pt x="41" y="126"/>
                    <a:pt x="41" y="130"/>
                  </a:cubicBezTo>
                  <a:cubicBezTo>
                    <a:pt x="41" y="135"/>
                    <a:pt x="46" y="135"/>
                    <a:pt x="47" y="135"/>
                  </a:cubicBezTo>
                  <a:cubicBezTo>
                    <a:pt x="52" y="135"/>
                    <a:pt x="52" y="134"/>
                    <a:pt x="54" y="129"/>
                  </a:cubicBezTo>
                  <a:cubicBezTo>
                    <a:pt x="63" y="108"/>
                    <a:pt x="81" y="87"/>
                    <a:pt x="101" y="87"/>
                  </a:cubicBezTo>
                  <a:cubicBezTo>
                    <a:pt x="110" y="87"/>
                    <a:pt x="113" y="93"/>
                    <a:pt x="113" y="104"/>
                  </a:cubicBezTo>
                  <a:cubicBezTo>
                    <a:pt x="113" y="108"/>
                    <a:pt x="113" y="113"/>
                    <a:pt x="112" y="114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88">
              <a:extLst>
                <a:ext uri="{FF2B5EF4-FFF2-40B4-BE49-F238E27FC236}">
                  <a16:creationId xmlns:a16="http://schemas.microsoft.com/office/drawing/2014/main" id="{6DFF3F02-98C9-B541-3180-115C25E2ABCA}"/>
                </a:ext>
              </a:extLst>
            </p:cNvPr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3595688" y="3025775"/>
              <a:ext cx="96838" cy="36513"/>
            </a:xfrm>
            <a:custGeom>
              <a:avLst/>
              <a:gdLst>
                <a:gd name="T0" fmla="*/ 244 w 257"/>
                <a:gd name="T1" fmla="*/ 17 h 93"/>
                <a:gd name="T2" fmla="*/ 257 w 257"/>
                <a:gd name="T3" fmla="*/ 8 h 93"/>
                <a:gd name="T4" fmla="*/ 244 w 257"/>
                <a:gd name="T5" fmla="*/ 0 h 93"/>
                <a:gd name="T6" fmla="*/ 13 w 257"/>
                <a:gd name="T7" fmla="*/ 0 h 93"/>
                <a:gd name="T8" fmla="*/ 0 w 257"/>
                <a:gd name="T9" fmla="*/ 8 h 93"/>
                <a:gd name="T10" fmla="*/ 13 w 257"/>
                <a:gd name="T11" fmla="*/ 17 h 93"/>
                <a:gd name="T12" fmla="*/ 244 w 257"/>
                <a:gd name="T13" fmla="*/ 17 h 93"/>
                <a:gd name="T14" fmla="*/ 244 w 257"/>
                <a:gd name="T15" fmla="*/ 93 h 93"/>
                <a:gd name="T16" fmla="*/ 257 w 257"/>
                <a:gd name="T17" fmla="*/ 85 h 93"/>
                <a:gd name="T18" fmla="*/ 244 w 257"/>
                <a:gd name="T19" fmla="*/ 76 h 93"/>
                <a:gd name="T20" fmla="*/ 13 w 257"/>
                <a:gd name="T21" fmla="*/ 76 h 93"/>
                <a:gd name="T22" fmla="*/ 0 w 257"/>
                <a:gd name="T23" fmla="*/ 85 h 93"/>
                <a:gd name="T24" fmla="*/ 13 w 257"/>
                <a:gd name="T25" fmla="*/ 93 h 93"/>
                <a:gd name="T26" fmla="*/ 244 w 257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3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8" y="0"/>
                    <a:pt x="244" y="0"/>
                  </a:cubicBezTo>
                  <a:lnTo>
                    <a:pt x="13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4" y="17"/>
                  </a:lnTo>
                  <a:close/>
                  <a:moveTo>
                    <a:pt x="244" y="93"/>
                  </a:moveTo>
                  <a:cubicBezTo>
                    <a:pt x="248" y="93"/>
                    <a:pt x="257" y="93"/>
                    <a:pt x="257" y="85"/>
                  </a:cubicBezTo>
                  <a:cubicBezTo>
                    <a:pt x="257" y="76"/>
                    <a:pt x="249" y="76"/>
                    <a:pt x="244" y="76"/>
                  </a:cubicBezTo>
                  <a:lnTo>
                    <a:pt x="13" y="76"/>
                  </a:lnTo>
                  <a:cubicBezTo>
                    <a:pt x="8" y="76"/>
                    <a:pt x="0" y="76"/>
                    <a:pt x="0" y="85"/>
                  </a:cubicBezTo>
                  <a:cubicBezTo>
                    <a:pt x="0" y="93"/>
                    <a:pt x="9" y="93"/>
                    <a:pt x="13" y="93"/>
                  </a:cubicBezTo>
                  <a:lnTo>
                    <a:pt x="244" y="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89">
              <a:extLst>
                <a:ext uri="{FF2B5EF4-FFF2-40B4-BE49-F238E27FC236}">
                  <a16:creationId xmlns:a16="http://schemas.microsoft.com/office/drawing/2014/main" id="{D806F379-0851-2615-9278-4BCBE95A0F52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3716338" y="2987675"/>
              <a:ext cx="47625" cy="90488"/>
            </a:xfrm>
            <a:custGeom>
              <a:avLst/>
              <a:gdLst>
                <a:gd name="T0" fmla="*/ 78 w 126"/>
                <a:gd name="T1" fmla="*/ 10 h 232"/>
                <a:gd name="T2" fmla="*/ 68 w 126"/>
                <a:gd name="T3" fmla="*/ 0 h 232"/>
                <a:gd name="T4" fmla="*/ 0 w 126"/>
                <a:gd name="T5" fmla="*/ 23 h 232"/>
                <a:gd name="T6" fmla="*/ 0 w 126"/>
                <a:gd name="T7" fmla="*/ 35 h 232"/>
                <a:gd name="T8" fmla="*/ 50 w 126"/>
                <a:gd name="T9" fmla="*/ 25 h 232"/>
                <a:gd name="T10" fmla="*/ 50 w 126"/>
                <a:gd name="T11" fmla="*/ 203 h 232"/>
                <a:gd name="T12" fmla="*/ 15 w 126"/>
                <a:gd name="T13" fmla="*/ 219 h 232"/>
                <a:gd name="T14" fmla="*/ 2 w 126"/>
                <a:gd name="T15" fmla="*/ 219 h 232"/>
                <a:gd name="T16" fmla="*/ 2 w 126"/>
                <a:gd name="T17" fmla="*/ 232 h 232"/>
                <a:gd name="T18" fmla="*/ 64 w 126"/>
                <a:gd name="T19" fmla="*/ 231 h 232"/>
                <a:gd name="T20" fmla="*/ 126 w 126"/>
                <a:gd name="T21" fmla="*/ 232 h 232"/>
                <a:gd name="T22" fmla="*/ 126 w 126"/>
                <a:gd name="T23" fmla="*/ 219 h 232"/>
                <a:gd name="T24" fmla="*/ 113 w 126"/>
                <a:gd name="T25" fmla="*/ 219 h 232"/>
                <a:gd name="T26" fmla="*/ 78 w 126"/>
                <a:gd name="T27" fmla="*/ 203 h 232"/>
                <a:gd name="T28" fmla="*/ 78 w 126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232">
                  <a:moveTo>
                    <a:pt x="78" y="10"/>
                  </a:moveTo>
                  <a:cubicBezTo>
                    <a:pt x="78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6" y="232"/>
                  </a:cubicBezTo>
                  <a:lnTo>
                    <a:pt x="126" y="219"/>
                  </a:lnTo>
                  <a:lnTo>
                    <a:pt x="113" y="219"/>
                  </a:lnTo>
                  <a:cubicBezTo>
                    <a:pt x="78" y="219"/>
                    <a:pt x="78" y="215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90">
              <a:extLst>
                <a:ext uri="{FF2B5EF4-FFF2-40B4-BE49-F238E27FC236}">
                  <a16:creationId xmlns:a16="http://schemas.microsoft.com/office/drawing/2014/main" id="{719FAE02-EB20-72B0-2661-D2296BCD04B4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3819525" y="2759075"/>
              <a:ext cx="95250" cy="9048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7 h 226"/>
                <a:gd name="T6" fmla="*/ 202 w 248"/>
                <a:gd name="T7" fmla="*/ 44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4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8 h 226"/>
                <a:gd name="T34" fmla="*/ 46 w 248"/>
                <a:gd name="T35" fmla="*/ 181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2" y="20"/>
                    <a:pt x="202" y="32"/>
                    <a:pt x="202" y="44"/>
                  </a:cubicBezTo>
                  <a:cubicBezTo>
                    <a:pt x="202" y="52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6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4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7" y="81"/>
                    <a:pt x="28" y="76"/>
                  </a:cubicBezTo>
                  <a:cubicBezTo>
                    <a:pt x="45" y="23"/>
                    <a:pt x="77" y="11"/>
                    <a:pt x="94" y="11"/>
                  </a:cubicBezTo>
                  <a:cubicBezTo>
                    <a:pt x="104" y="11"/>
                    <a:pt x="121" y="15"/>
                    <a:pt x="121" y="44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4" y="226"/>
                    <a:pt x="232" y="161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91">
              <a:extLst>
                <a:ext uri="{FF2B5EF4-FFF2-40B4-BE49-F238E27FC236}">
                  <a16:creationId xmlns:a16="http://schemas.microsoft.com/office/drawing/2014/main" id="{CE946349-F2E4-569F-1F38-8472B87955BE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3937000" y="2784475"/>
              <a:ext cx="47625" cy="92075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92">
              <a:extLst>
                <a:ext uri="{FF2B5EF4-FFF2-40B4-BE49-F238E27FC236}">
                  <a16:creationId xmlns:a16="http://schemas.microsoft.com/office/drawing/2014/main" id="{ADF1DDA8-BAD6-330E-DCA3-B06195A75D12}"/>
                </a:ext>
              </a:extLst>
            </p:cNvPr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3997325" y="2784475"/>
              <a:ext cx="58738" cy="119063"/>
            </a:xfrm>
            <a:custGeom>
              <a:avLst/>
              <a:gdLst>
                <a:gd name="T0" fmla="*/ 154 w 154"/>
                <a:gd name="T1" fmla="*/ 13 h 302"/>
                <a:gd name="T2" fmla="*/ 140 w 154"/>
                <a:gd name="T3" fmla="*/ 0 h 302"/>
                <a:gd name="T4" fmla="*/ 120 w 154"/>
                <a:gd name="T5" fmla="*/ 19 h 302"/>
                <a:gd name="T6" fmla="*/ 134 w 154"/>
                <a:gd name="T7" fmla="*/ 32 h 302"/>
                <a:gd name="T8" fmla="*/ 154 w 154"/>
                <a:gd name="T9" fmla="*/ 13 h 302"/>
                <a:gd name="T10" fmla="*/ 80 w 154"/>
                <a:gd name="T11" fmla="*/ 248 h 302"/>
                <a:gd name="T12" fmla="*/ 35 w 154"/>
                <a:gd name="T13" fmla="*/ 292 h 302"/>
                <a:gd name="T14" fmla="*/ 22 w 154"/>
                <a:gd name="T15" fmla="*/ 290 h 302"/>
                <a:gd name="T16" fmla="*/ 34 w 154"/>
                <a:gd name="T17" fmla="*/ 272 h 302"/>
                <a:gd name="T18" fmla="*/ 20 w 154"/>
                <a:gd name="T19" fmla="*/ 259 h 302"/>
                <a:gd name="T20" fmla="*/ 0 w 154"/>
                <a:gd name="T21" fmla="*/ 280 h 302"/>
                <a:gd name="T22" fmla="*/ 35 w 154"/>
                <a:gd name="T23" fmla="*/ 302 h 302"/>
                <a:gd name="T24" fmla="*/ 108 w 154"/>
                <a:gd name="T25" fmla="*/ 247 h 302"/>
                <a:gd name="T26" fmla="*/ 139 w 154"/>
                <a:gd name="T27" fmla="*/ 122 h 302"/>
                <a:gd name="T28" fmla="*/ 141 w 154"/>
                <a:gd name="T29" fmla="*/ 110 h 302"/>
                <a:gd name="T30" fmla="*/ 103 w 154"/>
                <a:gd name="T31" fmla="*/ 77 h 302"/>
                <a:gd name="T32" fmla="*/ 42 w 154"/>
                <a:gd name="T33" fmla="*/ 130 h 302"/>
                <a:gd name="T34" fmla="*/ 48 w 154"/>
                <a:gd name="T35" fmla="*/ 135 h 302"/>
                <a:gd name="T36" fmla="*/ 55 w 154"/>
                <a:gd name="T37" fmla="*/ 129 h 302"/>
                <a:gd name="T38" fmla="*/ 102 w 154"/>
                <a:gd name="T39" fmla="*/ 87 h 302"/>
                <a:gd name="T40" fmla="*/ 114 w 154"/>
                <a:gd name="T41" fmla="*/ 104 h 302"/>
                <a:gd name="T42" fmla="*/ 113 w 154"/>
                <a:gd name="T43" fmla="*/ 114 h 302"/>
                <a:gd name="T44" fmla="*/ 80 w 154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302">
                  <a:moveTo>
                    <a:pt x="154" y="13"/>
                  </a:moveTo>
                  <a:cubicBezTo>
                    <a:pt x="154" y="7"/>
                    <a:pt x="149" y="0"/>
                    <a:pt x="140" y="0"/>
                  </a:cubicBezTo>
                  <a:cubicBezTo>
                    <a:pt x="129" y="0"/>
                    <a:pt x="120" y="9"/>
                    <a:pt x="120" y="19"/>
                  </a:cubicBezTo>
                  <a:cubicBezTo>
                    <a:pt x="120" y="24"/>
                    <a:pt x="124" y="32"/>
                    <a:pt x="134" y="32"/>
                  </a:cubicBezTo>
                  <a:cubicBezTo>
                    <a:pt x="143" y="32"/>
                    <a:pt x="154" y="23"/>
                    <a:pt x="154" y="13"/>
                  </a:cubicBezTo>
                  <a:close/>
                  <a:moveTo>
                    <a:pt x="80" y="248"/>
                  </a:moveTo>
                  <a:cubicBezTo>
                    <a:pt x="74" y="272"/>
                    <a:pt x="55" y="292"/>
                    <a:pt x="35" y="292"/>
                  </a:cubicBezTo>
                  <a:cubicBezTo>
                    <a:pt x="30" y="292"/>
                    <a:pt x="26" y="291"/>
                    <a:pt x="22" y="290"/>
                  </a:cubicBezTo>
                  <a:cubicBezTo>
                    <a:pt x="31" y="286"/>
                    <a:pt x="34" y="278"/>
                    <a:pt x="34" y="272"/>
                  </a:cubicBezTo>
                  <a:cubicBezTo>
                    <a:pt x="34" y="264"/>
                    <a:pt x="27" y="259"/>
                    <a:pt x="20" y="259"/>
                  </a:cubicBezTo>
                  <a:cubicBezTo>
                    <a:pt x="10" y="259"/>
                    <a:pt x="0" y="269"/>
                    <a:pt x="0" y="280"/>
                  </a:cubicBezTo>
                  <a:cubicBezTo>
                    <a:pt x="0" y="293"/>
                    <a:pt x="14" y="302"/>
                    <a:pt x="35" y="302"/>
                  </a:cubicBezTo>
                  <a:cubicBezTo>
                    <a:pt x="56" y="302"/>
                    <a:pt x="97" y="289"/>
                    <a:pt x="108" y="247"/>
                  </a:cubicBezTo>
                  <a:lnTo>
                    <a:pt x="139" y="122"/>
                  </a:lnTo>
                  <a:cubicBezTo>
                    <a:pt x="140" y="118"/>
                    <a:pt x="141" y="115"/>
                    <a:pt x="141" y="110"/>
                  </a:cubicBezTo>
                  <a:cubicBezTo>
                    <a:pt x="141" y="91"/>
                    <a:pt x="124" y="77"/>
                    <a:pt x="103" y="77"/>
                  </a:cubicBezTo>
                  <a:cubicBezTo>
                    <a:pt x="65" y="77"/>
                    <a:pt x="42" y="125"/>
                    <a:pt x="42" y="130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3" y="134"/>
                    <a:pt x="55" y="129"/>
                  </a:cubicBezTo>
                  <a:cubicBezTo>
                    <a:pt x="64" y="108"/>
                    <a:pt x="82" y="87"/>
                    <a:pt x="102" y="87"/>
                  </a:cubicBezTo>
                  <a:cubicBezTo>
                    <a:pt x="111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4"/>
                  </a:cubicBezTo>
                  <a:lnTo>
                    <a:pt x="80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93">
              <a:extLst>
                <a:ext uri="{FF2B5EF4-FFF2-40B4-BE49-F238E27FC236}">
                  <a16:creationId xmlns:a16="http://schemas.microsoft.com/office/drawing/2014/main" id="{BDF4399B-378A-E677-8C41-555B60FE89EA}"/>
                </a:ext>
              </a:extLst>
            </p:cNvPr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4140200" y="2774950"/>
              <a:ext cx="125413" cy="46038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94">
              <a:extLst>
                <a:ext uri="{FF2B5EF4-FFF2-40B4-BE49-F238E27FC236}">
                  <a16:creationId xmlns:a16="http://schemas.microsoft.com/office/drawing/2014/main" id="{2D24CEB2-6661-53F4-23AD-242E5C73DE67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4346575" y="2716213"/>
              <a:ext cx="61913" cy="130175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8 h 332"/>
                <a:gd name="T8" fmla="*/ 65 w 165"/>
                <a:gd name="T9" fmla="*/ 35 h 332"/>
                <a:gd name="T10" fmla="*/ 65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2 w 165"/>
                <a:gd name="T27" fmla="*/ 293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8"/>
                  </a:lnTo>
                  <a:cubicBezTo>
                    <a:pt x="10" y="48"/>
                    <a:pt x="40" y="48"/>
                    <a:pt x="65" y="35"/>
                  </a:cubicBezTo>
                  <a:lnTo>
                    <a:pt x="65" y="293"/>
                  </a:lnTo>
                  <a:cubicBezTo>
                    <a:pt x="65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0" name="组合 189" descr="\documentclass{article}&#10;\usepackage{amsmath}&#10;\pagestyle{empty}&#10;\begin{document}&#10;&#10;&#10;\begin{align*}&#10;   \sum_{i = 1,i \ne j}^{n} \sum_{k = 1,k \ne i,k \ne j }^{n} x_{ik} x_{kj} \le n-1, \forall j \in n&#10;\end{align*}&#10;&#10;\end{document}" title="IguanaTex Vector Display">
            <a:extLst>
              <a:ext uri="{FF2B5EF4-FFF2-40B4-BE49-F238E27FC236}">
                <a16:creationId xmlns:a16="http://schemas.microsoft.com/office/drawing/2014/main" id="{4288D642-D52F-BA59-F9BB-770354D01B80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7570478" y="5791597"/>
            <a:ext cx="3297238" cy="579438"/>
            <a:chOff x="2541588" y="2540000"/>
            <a:chExt cx="3297238" cy="579438"/>
          </a:xfrm>
        </p:grpSpPr>
        <p:sp>
          <p:nvSpPr>
            <p:cNvPr id="149" name="Freeform 101">
              <a:extLst>
                <a:ext uri="{FF2B5EF4-FFF2-40B4-BE49-F238E27FC236}">
                  <a16:creationId xmlns:a16="http://schemas.microsoft.com/office/drawing/2014/main" id="{7423C44B-C108-B110-FFCC-16DB863872C0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759076" y="2540000"/>
              <a:ext cx="80963" cy="63500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49 h 157"/>
                <a:gd name="T8" fmla="*/ 55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9 h 157"/>
                <a:gd name="T18" fmla="*/ 156 w 213"/>
                <a:gd name="T19" fmla="*/ 34 h 157"/>
                <a:gd name="T20" fmla="*/ 135 w 213"/>
                <a:gd name="T21" fmla="*/ 108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6 w 213"/>
                <a:gd name="T35" fmla="*/ 135 h 157"/>
                <a:gd name="T36" fmla="*/ 164 w 213"/>
                <a:gd name="T37" fmla="*/ 107 h 157"/>
                <a:gd name="T38" fmla="*/ 182 w 213"/>
                <a:gd name="T39" fmla="*/ 39 h 157"/>
                <a:gd name="T40" fmla="*/ 137 w 213"/>
                <a:gd name="T41" fmla="*/ 0 h 157"/>
                <a:gd name="T42" fmla="*/ 78 w 213"/>
                <a:gd name="T43" fmla="*/ 31 h 157"/>
                <a:gd name="T44" fmla="*/ 40 w 213"/>
                <a:gd name="T45" fmla="*/ 0 h 157"/>
                <a:gd name="T46" fmla="*/ 13 w 213"/>
                <a:gd name="T47" fmla="*/ 18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7 h 157"/>
                <a:gd name="T54" fmla="*/ 39 w 213"/>
                <a:gd name="T55" fmla="*/ 9 h 157"/>
                <a:gd name="T56" fmla="*/ 51 w 213"/>
                <a:gd name="T57" fmla="*/ 27 h 157"/>
                <a:gd name="T58" fmla="*/ 45 w 213"/>
                <a:gd name="T59" fmla="*/ 55 h 157"/>
                <a:gd name="T60" fmla="*/ 38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6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2"/>
                    <a:pt x="48" y="149"/>
                  </a:cubicBezTo>
                  <a:cubicBezTo>
                    <a:pt x="50" y="146"/>
                    <a:pt x="53" y="135"/>
                    <a:pt x="55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4" y="89"/>
                    <a:pt x="67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9"/>
                    <a:pt x="135" y="9"/>
                  </a:cubicBezTo>
                  <a:cubicBezTo>
                    <a:pt x="156" y="9"/>
                    <a:pt x="156" y="27"/>
                    <a:pt x="156" y="34"/>
                  </a:cubicBezTo>
                  <a:cubicBezTo>
                    <a:pt x="156" y="55"/>
                    <a:pt x="141" y="94"/>
                    <a:pt x="135" y="108"/>
                  </a:cubicBezTo>
                  <a:cubicBezTo>
                    <a:pt x="131" y="118"/>
                    <a:pt x="130" y="121"/>
                    <a:pt x="130" y="127"/>
                  </a:cubicBezTo>
                  <a:cubicBezTo>
                    <a:pt x="130" y="145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99"/>
                    <a:pt x="209" y="99"/>
                    <a:pt x="208" y="99"/>
                  </a:cubicBezTo>
                  <a:cubicBezTo>
                    <a:pt x="203" y="99"/>
                    <a:pt x="203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7" y="147"/>
                    <a:pt x="156" y="142"/>
                    <a:pt x="156" y="135"/>
                  </a:cubicBezTo>
                  <a:cubicBezTo>
                    <a:pt x="156" y="127"/>
                    <a:pt x="157" y="122"/>
                    <a:pt x="164" y="107"/>
                  </a:cubicBezTo>
                  <a:cubicBezTo>
                    <a:pt x="168" y="96"/>
                    <a:pt x="182" y="59"/>
                    <a:pt x="182" y="39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7"/>
                    <a:pt x="78" y="31"/>
                  </a:cubicBezTo>
                  <a:cubicBezTo>
                    <a:pt x="75" y="7"/>
                    <a:pt x="55" y="0"/>
                    <a:pt x="40" y="0"/>
                  </a:cubicBezTo>
                  <a:cubicBezTo>
                    <a:pt x="25" y="0"/>
                    <a:pt x="17" y="10"/>
                    <a:pt x="13" y="18"/>
                  </a:cubicBezTo>
                  <a:cubicBezTo>
                    <a:pt x="5" y="31"/>
                    <a:pt x="0" y="51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7"/>
                  </a:cubicBezTo>
                  <a:cubicBezTo>
                    <a:pt x="19" y="27"/>
                    <a:pt x="26" y="9"/>
                    <a:pt x="39" y="9"/>
                  </a:cubicBezTo>
                  <a:cubicBezTo>
                    <a:pt x="48" y="9"/>
                    <a:pt x="51" y="17"/>
                    <a:pt x="51" y="27"/>
                  </a:cubicBezTo>
                  <a:cubicBezTo>
                    <a:pt x="51" y="33"/>
                    <a:pt x="48" y="46"/>
                    <a:pt x="45" y="55"/>
                  </a:cubicBezTo>
                  <a:cubicBezTo>
                    <a:pt x="43" y="65"/>
                    <a:pt x="39" y="79"/>
                    <a:pt x="38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02">
              <a:extLst>
                <a:ext uri="{FF2B5EF4-FFF2-40B4-BE49-F238E27FC236}">
                  <a16:creationId xmlns:a16="http://schemas.microsoft.com/office/drawing/2014/main" id="{7064D88B-ADC4-F48C-5161-E9BA2F30AAD5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673351" y="2660650"/>
              <a:ext cx="250825" cy="279400"/>
            </a:xfrm>
            <a:custGeom>
              <a:avLst/>
              <a:gdLst>
                <a:gd name="T0" fmla="*/ 603 w 663"/>
                <a:gd name="T1" fmla="*/ 698 h 698"/>
                <a:gd name="T2" fmla="*/ 663 w 663"/>
                <a:gd name="T3" fmla="*/ 538 h 698"/>
                <a:gd name="T4" fmla="*/ 651 w 663"/>
                <a:gd name="T5" fmla="*/ 538 h 698"/>
                <a:gd name="T6" fmla="*/ 521 w 663"/>
                <a:gd name="T7" fmla="*/ 639 h 698"/>
                <a:gd name="T8" fmla="*/ 366 w 663"/>
                <a:gd name="T9" fmla="*/ 655 h 698"/>
                <a:gd name="T10" fmla="*/ 66 w 663"/>
                <a:gd name="T11" fmla="*/ 655 h 698"/>
                <a:gd name="T12" fmla="*/ 320 w 663"/>
                <a:gd name="T13" fmla="*/ 357 h 698"/>
                <a:gd name="T14" fmla="*/ 324 w 663"/>
                <a:gd name="T15" fmla="*/ 349 h 698"/>
                <a:gd name="T16" fmla="*/ 321 w 663"/>
                <a:gd name="T17" fmla="*/ 341 h 698"/>
                <a:gd name="T18" fmla="*/ 88 w 663"/>
                <a:gd name="T19" fmla="*/ 24 h 698"/>
                <a:gd name="T20" fmla="*/ 361 w 663"/>
                <a:gd name="T21" fmla="*/ 24 h 698"/>
                <a:gd name="T22" fmla="*/ 478 w 663"/>
                <a:gd name="T23" fmla="*/ 32 h 698"/>
                <a:gd name="T24" fmla="*/ 588 w 663"/>
                <a:gd name="T25" fmla="*/ 69 h 698"/>
                <a:gd name="T26" fmla="*/ 651 w 663"/>
                <a:gd name="T27" fmla="*/ 140 h 698"/>
                <a:gd name="T28" fmla="*/ 663 w 663"/>
                <a:gd name="T29" fmla="*/ 140 h 698"/>
                <a:gd name="T30" fmla="*/ 603 w 663"/>
                <a:gd name="T31" fmla="*/ 0 h 698"/>
                <a:gd name="T32" fmla="*/ 14 w 663"/>
                <a:gd name="T33" fmla="*/ 0 h 698"/>
                <a:gd name="T34" fmla="*/ 1 w 663"/>
                <a:gd name="T35" fmla="*/ 3 h 698"/>
                <a:gd name="T36" fmla="*/ 0 w 663"/>
                <a:gd name="T37" fmla="*/ 20 h 698"/>
                <a:gd name="T38" fmla="*/ 264 w 663"/>
                <a:gd name="T39" fmla="*/ 381 h 698"/>
                <a:gd name="T40" fmla="*/ 6 w 663"/>
                <a:gd name="T41" fmla="*/ 683 h 698"/>
                <a:gd name="T42" fmla="*/ 1 w 663"/>
                <a:gd name="T43" fmla="*/ 692 h 698"/>
                <a:gd name="T44" fmla="*/ 14 w 663"/>
                <a:gd name="T45" fmla="*/ 698 h 698"/>
                <a:gd name="T46" fmla="*/ 603 w 663"/>
                <a:gd name="T4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3" h="698">
                  <a:moveTo>
                    <a:pt x="603" y="698"/>
                  </a:moveTo>
                  <a:lnTo>
                    <a:pt x="663" y="538"/>
                  </a:lnTo>
                  <a:lnTo>
                    <a:pt x="651" y="538"/>
                  </a:lnTo>
                  <a:cubicBezTo>
                    <a:pt x="631" y="590"/>
                    <a:pt x="579" y="624"/>
                    <a:pt x="521" y="639"/>
                  </a:cubicBezTo>
                  <a:cubicBezTo>
                    <a:pt x="511" y="642"/>
                    <a:pt x="462" y="655"/>
                    <a:pt x="366" y="655"/>
                  </a:cubicBezTo>
                  <a:lnTo>
                    <a:pt x="66" y="655"/>
                  </a:lnTo>
                  <a:lnTo>
                    <a:pt x="320" y="357"/>
                  </a:lnTo>
                  <a:cubicBezTo>
                    <a:pt x="323" y="353"/>
                    <a:pt x="324" y="351"/>
                    <a:pt x="324" y="349"/>
                  </a:cubicBezTo>
                  <a:cubicBezTo>
                    <a:pt x="324" y="348"/>
                    <a:pt x="324" y="346"/>
                    <a:pt x="321" y="341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3" y="31"/>
                    <a:pt x="478" y="32"/>
                  </a:cubicBezTo>
                  <a:cubicBezTo>
                    <a:pt x="505" y="36"/>
                    <a:pt x="548" y="44"/>
                    <a:pt x="588" y="69"/>
                  </a:cubicBezTo>
                  <a:cubicBezTo>
                    <a:pt x="600" y="77"/>
                    <a:pt x="634" y="100"/>
                    <a:pt x="651" y="140"/>
                  </a:cubicBezTo>
                  <a:lnTo>
                    <a:pt x="663" y="140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3" y="0"/>
                    <a:pt x="2" y="0"/>
                    <a:pt x="1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4" y="381"/>
                  </a:lnTo>
                  <a:lnTo>
                    <a:pt x="6" y="683"/>
                  </a:lnTo>
                  <a:cubicBezTo>
                    <a:pt x="1" y="689"/>
                    <a:pt x="1" y="692"/>
                    <a:pt x="1" y="692"/>
                  </a:cubicBezTo>
                  <a:cubicBezTo>
                    <a:pt x="1" y="698"/>
                    <a:pt x="5" y="698"/>
                    <a:pt x="14" y="698"/>
                  </a:cubicBezTo>
                  <a:lnTo>
                    <a:pt x="603" y="6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03">
              <a:extLst>
                <a:ext uri="{FF2B5EF4-FFF2-40B4-BE49-F238E27FC236}">
                  <a16:creationId xmlns:a16="http://schemas.microsoft.com/office/drawing/2014/main" id="{A32CEE7A-9E81-BACC-E839-9D934E5014D4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541588" y="2997200"/>
              <a:ext cx="39688" cy="93663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2 h 235"/>
                <a:gd name="T8" fmla="*/ 96 w 105"/>
                <a:gd name="T9" fmla="*/ 13 h 235"/>
                <a:gd name="T10" fmla="*/ 25 w 105"/>
                <a:gd name="T11" fmla="*/ 190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1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0 h 235"/>
                <a:gd name="T28" fmla="*/ 64 w 105"/>
                <a:gd name="T29" fmla="*/ 162 h 235"/>
                <a:gd name="T30" fmla="*/ 81 w 105"/>
                <a:gd name="T31" fmla="*/ 118 h 235"/>
                <a:gd name="T32" fmla="*/ 83 w 105"/>
                <a:gd name="T33" fmla="*/ 107 h 235"/>
                <a:gd name="T34" fmla="*/ 50 w 105"/>
                <a:gd name="T35" fmla="*/ 77 h 235"/>
                <a:gd name="T36" fmla="*/ 0 w 105"/>
                <a:gd name="T37" fmla="*/ 131 h 235"/>
                <a:gd name="T38" fmla="*/ 6 w 105"/>
                <a:gd name="T39" fmla="*/ 135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99 h 235"/>
                <a:gd name="T46" fmla="*/ 47 w 105"/>
                <a:gd name="T47" fmla="*/ 134 h 235"/>
                <a:gd name="T48" fmla="*/ 25 w 105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7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2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1"/>
                    <a:pt x="36" y="235"/>
                    <a:pt x="55" y="235"/>
                  </a:cubicBezTo>
                  <a:cubicBezTo>
                    <a:pt x="90" y="235"/>
                    <a:pt x="105" y="186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0"/>
                    <a:pt x="47" y="213"/>
                  </a:cubicBezTo>
                  <a:cubicBezTo>
                    <a:pt x="47" y="205"/>
                    <a:pt x="50" y="198"/>
                    <a:pt x="53" y="190"/>
                  </a:cubicBezTo>
                  <a:cubicBezTo>
                    <a:pt x="56" y="181"/>
                    <a:pt x="60" y="171"/>
                    <a:pt x="64" y="162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5"/>
                    <a:pt x="83" y="110"/>
                    <a:pt x="83" y="107"/>
                  </a:cubicBezTo>
                  <a:cubicBezTo>
                    <a:pt x="83" y="91"/>
                    <a:pt x="69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4" y="135"/>
                    <a:pt x="6" y="135"/>
                  </a:cubicBezTo>
                  <a:cubicBezTo>
                    <a:pt x="10" y="135"/>
                    <a:pt x="11" y="133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04">
              <a:extLst>
                <a:ext uri="{FF2B5EF4-FFF2-40B4-BE49-F238E27FC236}">
                  <a16:creationId xmlns:a16="http://schemas.microsoft.com/office/drawing/2014/main" id="{D6A09977-C885-ACAE-14F9-51D32031D2C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597151" y="3035300"/>
              <a:ext cx="98425" cy="38100"/>
            </a:xfrm>
            <a:custGeom>
              <a:avLst/>
              <a:gdLst>
                <a:gd name="T0" fmla="*/ 243 w 256"/>
                <a:gd name="T1" fmla="*/ 17 h 94"/>
                <a:gd name="T2" fmla="*/ 256 w 256"/>
                <a:gd name="T3" fmla="*/ 8 h 94"/>
                <a:gd name="T4" fmla="*/ 243 w 256"/>
                <a:gd name="T5" fmla="*/ 0 h 94"/>
                <a:gd name="T6" fmla="*/ 13 w 256"/>
                <a:gd name="T7" fmla="*/ 0 h 94"/>
                <a:gd name="T8" fmla="*/ 0 w 256"/>
                <a:gd name="T9" fmla="*/ 8 h 94"/>
                <a:gd name="T10" fmla="*/ 13 w 256"/>
                <a:gd name="T11" fmla="*/ 17 h 94"/>
                <a:gd name="T12" fmla="*/ 243 w 256"/>
                <a:gd name="T13" fmla="*/ 17 h 94"/>
                <a:gd name="T14" fmla="*/ 243 w 256"/>
                <a:gd name="T15" fmla="*/ 94 h 94"/>
                <a:gd name="T16" fmla="*/ 256 w 256"/>
                <a:gd name="T17" fmla="*/ 85 h 94"/>
                <a:gd name="T18" fmla="*/ 243 w 256"/>
                <a:gd name="T19" fmla="*/ 77 h 94"/>
                <a:gd name="T20" fmla="*/ 13 w 256"/>
                <a:gd name="T21" fmla="*/ 77 h 94"/>
                <a:gd name="T22" fmla="*/ 0 w 256"/>
                <a:gd name="T23" fmla="*/ 85 h 94"/>
                <a:gd name="T24" fmla="*/ 13 w 256"/>
                <a:gd name="T25" fmla="*/ 94 h 94"/>
                <a:gd name="T26" fmla="*/ 243 w 256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94">
                  <a:moveTo>
                    <a:pt x="243" y="17"/>
                  </a:moveTo>
                  <a:cubicBezTo>
                    <a:pt x="248" y="17"/>
                    <a:pt x="256" y="17"/>
                    <a:pt x="256" y="8"/>
                  </a:cubicBezTo>
                  <a:cubicBezTo>
                    <a:pt x="256" y="0"/>
                    <a:pt x="248" y="0"/>
                    <a:pt x="243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3" y="17"/>
                  </a:lnTo>
                  <a:close/>
                  <a:moveTo>
                    <a:pt x="243" y="94"/>
                  </a:moveTo>
                  <a:cubicBezTo>
                    <a:pt x="248" y="94"/>
                    <a:pt x="256" y="94"/>
                    <a:pt x="256" y="85"/>
                  </a:cubicBezTo>
                  <a:cubicBezTo>
                    <a:pt x="256" y="77"/>
                    <a:pt x="248" y="77"/>
                    <a:pt x="243" y="77"/>
                  </a:cubicBezTo>
                  <a:lnTo>
                    <a:pt x="13" y="77"/>
                  </a:lnTo>
                  <a:cubicBezTo>
                    <a:pt x="8" y="77"/>
                    <a:pt x="0" y="77"/>
                    <a:pt x="0" y="85"/>
                  </a:cubicBezTo>
                  <a:cubicBezTo>
                    <a:pt x="0" y="94"/>
                    <a:pt x="8" y="94"/>
                    <a:pt x="13" y="94"/>
                  </a:cubicBezTo>
                  <a:lnTo>
                    <a:pt x="243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05">
              <a:extLst>
                <a:ext uri="{FF2B5EF4-FFF2-40B4-BE49-F238E27FC236}">
                  <a16:creationId xmlns:a16="http://schemas.microsoft.com/office/drawing/2014/main" id="{AD300749-98D2-4AA4-AEBE-1D70508D43D8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719388" y="2997200"/>
              <a:ext cx="47625" cy="92075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6 h 232"/>
                <a:gd name="T10" fmla="*/ 51 w 127"/>
                <a:gd name="T11" fmla="*/ 204 h 232"/>
                <a:gd name="T12" fmla="*/ 16 w 127"/>
                <a:gd name="T13" fmla="*/ 220 h 232"/>
                <a:gd name="T14" fmla="*/ 2 w 127"/>
                <a:gd name="T15" fmla="*/ 220 h 232"/>
                <a:gd name="T16" fmla="*/ 2 w 127"/>
                <a:gd name="T17" fmla="*/ 232 h 232"/>
                <a:gd name="T18" fmla="*/ 65 w 127"/>
                <a:gd name="T19" fmla="*/ 231 h 232"/>
                <a:gd name="T20" fmla="*/ 127 w 127"/>
                <a:gd name="T21" fmla="*/ 232 h 232"/>
                <a:gd name="T22" fmla="*/ 127 w 127"/>
                <a:gd name="T23" fmla="*/ 220 h 232"/>
                <a:gd name="T24" fmla="*/ 114 w 127"/>
                <a:gd name="T25" fmla="*/ 220 h 232"/>
                <a:gd name="T26" fmla="*/ 79 w 127"/>
                <a:gd name="T27" fmla="*/ 204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6"/>
                  </a:cubicBezTo>
                  <a:lnTo>
                    <a:pt x="51" y="204"/>
                  </a:lnTo>
                  <a:cubicBezTo>
                    <a:pt x="51" y="215"/>
                    <a:pt x="51" y="220"/>
                    <a:pt x="16" y="220"/>
                  </a:cubicBezTo>
                  <a:lnTo>
                    <a:pt x="2" y="220"/>
                  </a:lnTo>
                  <a:lnTo>
                    <a:pt x="2" y="232"/>
                  </a:lnTo>
                  <a:cubicBezTo>
                    <a:pt x="9" y="232"/>
                    <a:pt x="52" y="231"/>
                    <a:pt x="65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20"/>
                  </a:lnTo>
                  <a:lnTo>
                    <a:pt x="114" y="220"/>
                  </a:lnTo>
                  <a:cubicBezTo>
                    <a:pt x="79" y="220"/>
                    <a:pt x="79" y="215"/>
                    <a:pt x="79" y="204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06">
              <a:extLst>
                <a:ext uri="{FF2B5EF4-FFF2-40B4-BE49-F238E27FC236}">
                  <a16:creationId xmlns:a16="http://schemas.microsoft.com/office/drawing/2014/main" id="{2FC6A09C-5613-D585-DA0A-E596174A6F73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794001" y="3073400"/>
              <a:ext cx="17463" cy="42863"/>
            </a:xfrm>
            <a:custGeom>
              <a:avLst/>
              <a:gdLst>
                <a:gd name="T0" fmla="*/ 34 w 44"/>
                <a:gd name="T1" fmla="*/ 35 h 107"/>
                <a:gd name="T2" fmla="*/ 7 w 44"/>
                <a:gd name="T3" fmla="*/ 98 h 107"/>
                <a:gd name="T4" fmla="*/ 5 w 44"/>
                <a:gd name="T5" fmla="*/ 103 h 107"/>
                <a:gd name="T6" fmla="*/ 9 w 44"/>
                <a:gd name="T7" fmla="*/ 107 h 107"/>
                <a:gd name="T8" fmla="*/ 44 w 44"/>
                <a:gd name="T9" fmla="*/ 38 h 107"/>
                <a:gd name="T10" fmla="*/ 20 w 44"/>
                <a:gd name="T11" fmla="*/ 0 h 107"/>
                <a:gd name="T12" fmla="*/ 0 w 44"/>
                <a:gd name="T13" fmla="*/ 20 h 107"/>
                <a:gd name="T14" fmla="*/ 20 w 44"/>
                <a:gd name="T15" fmla="*/ 40 h 107"/>
                <a:gd name="T16" fmla="*/ 34 w 44"/>
                <a:gd name="T17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07">
                  <a:moveTo>
                    <a:pt x="34" y="35"/>
                  </a:moveTo>
                  <a:cubicBezTo>
                    <a:pt x="34" y="54"/>
                    <a:pt x="31" y="76"/>
                    <a:pt x="7" y="98"/>
                  </a:cubicBezTo>
                  <a:cubicBezTo>
                    <a:pt x="6" y="100"/>
                    <a:pt x="5" y="101"/>
                    <a:pt x="5" y="103"/>
                  </a:cubicBezTo>
                  <a:cubicBezTo>
                    <a:pt x="5" y="105"/>
                    <a:pt x="7" y="107"/>
                    <a:pt x="9" y="107"/>
                  </a:cubicBezTo>
                  <a:cubicBezTo>
                    <a:pt x="14" y="107"/>
                    <a:pt x="44" y="80"/>
                    <a:pt x="44" y="38"/>
                  </a:cubicBezTo>
                  <a:cubicBezTo>
                    <a:pt x="44" y="16"/>
                    <a:pt x="36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1"/>
                    <a:pt x="8" y="40"/>
                    <a:pt x="20" y="40"/>
                  </a:cubicBezTo>
                  <a:cubicBezTo>
                    <a:pt x="28" y="40"/>
                    <a:pt x="34" y="35"/>
                    <a:pt x="34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07">
              <a:extLst>
                <a:ext uri="{FF2B5EF4-FFF2-40B4-BE49-F238E27FC236}">
                  <a16:creationId xmlns:a16="http://schemas.microsoft.com/office/drawing/2014/main" id="{2F9C33C2-7B7E-E2AF-E543-AE6C1C61C72D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830513" y="2997200"/>
              <a:ext cx="39688" cy="93663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4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0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0 h 235"/>
                <a:gd name="T28" fmla="*/ 65 w 106"/>
                <a:gd name="T29" fmla="*/ 162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3 w 106"/>
                <a:gd name="T41" fmla="*/ 130 h 235"/>
                <a:gd name="T42" fmla="*/ 50 w 106"/>
                <a:gd name="T43" fmla="*/ 87 h 235"/>
                <a:gd name="T44" fmla="*/ 59 w 106"/>
                <a:gd name="T45" fmla="*/ 99 h 235"/>
                <a:gd name="T46" fmla="*/ 48 w 106"/>
                <a:gd name="T47" fmla="*/ 134 h 235"/>
                <a:gd name="T48" fmla="*/ 26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7"/>
                    <a:pt x="93" y="0"/>
                    <a:pt x="83" y="0"/>
                  </a:cubicBezTo>
                  <a:cubicBezTo>
                    <a:pt x="74" y="0"/>
                    <a:pt x="64" y="9"/>
                    <a:pt x="64" y="19"/>
                  </a:cubicBezTo>
                  <a:cubicBezTo>
                    <a:pt x="64" y="25"/>
                    <a:pt x="68" y="32"/>
                    <a:pt x="77" y="32"/>
                  </a:cubicBezTo>
                  <a:cubicBezTo>
                    <a:pt x="88" y="32"/>
                    <a:pt x="97" y="22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1"/>
                    <a:pt x="37" y="235"/>
                    <a:pt x="56" y="235"/>
                  </a:cubicBezTo>
                  <a:cubicBezTo>
                    <a:pt x="91" y="235"/>
                    <a:pt x="106" y="186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6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1" y="198"/>
                    <a:pt x="54" y="190"/>
                  </a:cubicBezTo>
                  <a:cubicBezTo>
                    <a:pt x="57" y="181"/>
                    <a:pt x="61" y="171"/>
                    <a:pt x="65" y="162"/>
                  </a:cubicBezTo>
                  <a:cubicBezTo>
                    <a:pt x="68" y="154"/>
                    <a:pt x="81" y="122"/>
                    <a:pt x="82" y="118"/>
                  </a:cubicBezTo>
                  <a:cubicBezTo>
                    <a:pt x="83" y="115"/>
                    <a:pt x="84" y="110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2" y="133"/>
                    <a:pt x="13" y="130"/>
                  </a:cubicBezTo>
                  <a:cubicBezTo>
                    <a:pt x="22" y="100"/>
                    <a:pt x="37" y="87"/>
                    <a:pt x="50" y="87"/>
                  </a:cubicBezTo>
                  <a:cubicBezTo>
                    <a:pt x="55" y="87"/>
                    <a:pt x="59" y="90"/>
                    <a:pt x="59" y="99"/>
                  </a:cubicBezTo>
                  <a:cubicBezTo>
                    <a:pt x="59" y="107"/>
                    <a:pt x="57" y="112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08">
              <a:extLst>
                <a:ext uri="{FF2B5EF4-FFF2-40B4-BE49-F238E27FC236}">
                  <a16:creationId xmlns:a16="http://schemas.microsoft.com/office/drawing/2014/main" id="{07931498-59AB-C5F6-3A39-3B0315392B19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900363" y="2989263"/>
              <a:ext cx="73025" cy="130175"/>
            </a:xfrm>
            <a:custGeom>
              <a:avLst/>
              <a:gdLst>
                <a:gd name="T0" fmla="*/ 190 w 193"/>
                <a:gd name="T1" fmla="*/ 16 h 323"/>
                <a:gd name="T2" fmla="*/ 193 w 193"/>
                <a:gd name="T3" fmla="*/ 9 h 323"/>
                <a:gd name="T4" fmla="*/ 184 w 193"/>
                <a:gd name="T5" fmla="*/ 0 h 323"/>
                <a:gd name="T6" fmla="*/ 175 w 193"/>
                <a:gd name="T7" fmla="*/ 7 h 323"/>
                <a:gd name="T8" fmla="*/ 3 w 193"/>
                <a:gd name="T9" fmla="*/ 308 h 323"/>
                <a:gd name="T10" fmla="*/ 0 w 193"/>
                <a:gd name="T11" fmla="*/ 315 h 323"/>
                <a:gd name="T12" fmla="*/ 9 w 193"/>
                <a:gd name="T13" fmla="*/ 323 h 323"/>
                <a:gd name="T14" fmla="*/ 18 w 193"/>
                <a:gd name="T15" fmla="*/ 317 h 323"/>
                <a:gd name="T16" fmla="*/ 190 w 193"/>
                <a:gd name="T17" fmla="*/ 1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323">
                  <a:moveTo>
                    <a:pt x="190" y="16"/>
                  </a:moveTo>
                  <a:cubicBezTo>
                    <a:pt x="192" y="12"/>
                    <a:pt x="193" y="10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  <a:cubicBezTo>
                    <a:pt x="180" y="0"/>
                    <a:pt x="177" y="3"/>
                    <a:pt x="175" y="7"/>
                  </a:cubicBezTo>
                  <a:lnTo>
                    <a:pt x="3" y="308"/>
                  </a:lnTo>
                  <a:cubicBezTo>
                    <a:pt x="1" y="312"/>
                    <a:pt x="0" y="313"/>
                    <a:pt x="0" y="315"/>
                  </a:cubicBezTo>
                  <a:cubicBezTo>
                    <a:pt x="0" y="319"/>
                    <a:pt x="4" y="323"/>
                    <a:pt x="9" y="323"/>
                  </a:cubicBezTo>
                  <a:cubicBezTo>
                    <a:pt x="14" y="323"/>
                    <a:pt x="16" y="320"/>
                    <a:pt x="18" y="317"/>
                  </a:cubicBezTo>
                  <a:lnTo>
                    <a:pt x="190" y="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09">
              <a:extLst>
                <a:ext uri="{FF2B5EF4-FFF2-40B4-BE49-F238E27FC236}">
                  <a16:creationId xmlns:a16="http://schemas.microsoft.com/office/drawing/2014/main" id="{D921E1D1-2CB6-9DB7-9F81-00559CCDBFC4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2886076" y="3035300"/>
              <a:ext cx="98425" cy="38100"/>
            </a:xfrm>
            <a:custGeom>
              <a:avLst/>
              <a:gdLst>
                <a:gd name="T0" fmla="*/ 244 w 257"/>
                <a:gd name="T1" fmla="*/ 17 h 94"/>
                <a:gd name="T2" fmla="*/ 257 w 257"/>
                <a:gd name="T3" fmla="*/ 8 h 94"/>
                <a:gd name="T4" fmla="*/ 244 w 257"/>
                <a:gd name="T5" fmla="*/ 0 h 94"/>
                <a:gd name="T6" fmla="*/ 13 w 257"/>
                <a:gd name="T7" fmla="*/ 0 h 94"/>
                <a:gd name="T8" fmla="*/ 0 w 257"/>
                <a:gd name="T9" fmla="*/ 8 h 94"/>
                <a:gd name="T10" fmla="*/ 14 w 257"/>
                <a:gd name="T11" fmla="*/ 17 h 94"/>
                <a:gd name="T12" fmla="*/ 244 w 257"/>
                <a:gd name="T13" fmla="*/ 17 h 94"/>
                <a:gd name="T14" fmla="*/ 244 w 257"/>
                <a:gd name="T15" fmla="*/ 94 h 94"/>
                <a:gd name="T16" fmla="*/ 257 w 257"/>
                <a:gd name="T17" fmla="*/ 85 h 94"/>
                <a:gd name="T18" fmla="*/ 244 w 257"/>
                <a:gd name="T19" fmla="*/ 77 h 94"/>
                <a:gd name="T20" fmla="*/ 14 w 257"/>
                <a:gd name="T21" fmla="*/ 77 h 94"/>
                <a:gd name="T22" fmla="*/ 0 w 257"/>
                <a:gd name="T23" fmla="*/ 85 h 94"/>
                <a:gd name="T24" fmla="*/ 13 w 257"/>
                <a:gd name="T25" fmla="*/ 94 h 94"/>
                <a:gd name="T26" fmla="*/ 244 w 257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4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4" y="0"/>
                  </a:cubicBezTo>
                  <a:lnTo>
                    <a:pt x="13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44" y="17"/>
                  </a:lnTo>
                  <a:close/>
                  <a:moveTo>
                    <a:pt x="244" y="94"/>
                  </a:moveTo>
                  <a:cubicBezTo>
                    <a:pt x="249" y="94"/>
                    <a:pt x="257" y="94"/>
                    <a:pt x="257" y="85"/>
                  </a:cubicBezTo>
                  <a:cubicBezTo>
                    <a:pt x="257" y="77"/>
                    <a:pt x="249" y="77"/>
                    <a:pt x="244" y="77"/>
                  </a:cubicBezTo>
                  <a:lnTo>
                    <a:pt x="14" y="77"/>
                  </a:lnTo>
                  <a:cubicBezTo>
                    <a:pt x="8" y="77"/>
                    <a:pt x="0" y="77"/>
                    <a:pt x="0" y="85"/>
                  </a:cubicBezTo>
                  <a:cubicBezTo>
                    <a:pt x="0" y="94"/>
                    <a:pt x="9" y="94"/>
                    <a:pt x="13" y="94"/>
                  </a:cubicBezTo>
                  <a:lnTo>
                    <a:pt x="244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10">
              <a:extLst>
                <a:ext uri="{FF2B5EF4-FFF2-40B4-BE49-F238E27FC236}">
                  <a16:creationId xmlns:a16="http://schemas.microsoft.com/office/drawing/2014/main" id="{9E15CB25-BCA7-4548-6178-C4C38014CAEA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2994026" y="2997200"/>
              <a:ext cx="57150" cy="120650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19 w 153"/>
                <a:gd name="T5" fmla="*/ 19 h 302"/>
                <a:gd name="T6" fmla="*/ 133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3 h 302"/>
                <a:gd name="T14" fmla="*/ 21 w 153"/>
                <a:gd name="T15" fmla="*/ 290 h 302"/>
                <a:gd name="T16" fmla="*/ 33 w 153"/>
                <a:gd name="T17" fmla="*/ 273 h 302"/>
                <a:gd name="T18" fmla="*/ 20 w 153"/>
                <a:gd name="T19" fmla="*/ 260 h 302"/>
                <a:gd name="T20" fmla="*/ 0 w 153"/>
                <a:gd name="T21" fmla="*/ 280 h 302"/>
                <a:gd name="T22" fmla="*/ 34 w 153"/>
                <a:gd name="T23" fmla="*/ 302 h 302"/>
                <a:gd name="T24" fmla="*/ 107 w 153"/>
                <a:gd name="T25" fmla="*/ 247 h 302"/>
                <a:gd name="T26" fmla="*/ 138 w 153"/>
                <a:gd name="T27" fmla="*/ 122 h 302"/>
                <a:gd name="T28" fmla="*/ 140 w 153"/>
                <a:gd name="T29" fmla="*/ 110 h 302"/>
                <a:gd name="T30" fmla="*/ 103 w 153"/>
                <a:gd name="T31" fmla="*/ 77 h 302"/>
                <a:gd name="T32" fmla="*/ 42 w 153"/>
                <a:gd name="T33" fmla="*/ 131 h 302"/>
                <a:gd name="T34" fmla="*/ 48 w 153"/>
                <a:gd name="T35" fmla="*/ 135 h 302"/>
                <a:gd name="T36" fmla="*/ 55 w 153"/>
                <a:gd name="T37" fmla="*/ 129 h 302"/>
                <a:gd name="T38" fmla="*/ 102 w 153"/>
                <a:gd name="T39" fmla="*/ 87 h 302"/>
                <a:gd name="T40" fmla="*/ 113 w 153"/>
                <a:gd name="T41" fmla="*/ 104 h 302"/>
                <a:gd name="T42" fmla="*/ 112 w 153"/>
                <a:gd name="T43" fmla="*/ 115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8" y="0"/>
                    <a:pt x="139" y="0"/>
                  </a:cubicBezTo>
                  <a:cubicBezTo>
                    <a:pt x="129" y="0"/>
                    <a:pt x="119" y="10"/>
                    <a:pt x="119" y="19"/>
                  </a:cubicBezTo>
                  <a:cubicBezTo>
                    <a:pt x="119" y="25"/>
                    <a:pt x="124" y="32"/>
                    <a:pt x="133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5" y="293"/>
                    <a:pt x="34" y="293"/>
                  </a:cubicBezTo>
                  <a:cubicBezTo>
                    <a:pt x="29" y="293"/>
                    <a:pt x="25" y="292"/>
                    <a:pt x="21" y="290"/>
                  </a:cubicBezTo>
                  <a:cubicBezTo>
                    <a:pt x="30" y="286"/>
                    <a:pt x="33" y="278"/>
                    <a:pt x="33" y="273"/>
                  </a:cubicBezTo>
                  <a:cubicBezTo>
                    <a:pt x="33" y="264"/>
                    <a:pt x="27" y="260"/>
                    <a:pt x="20" y="260"/>
                  </a:cubicBezTo>
                  <a:cubicBezTo>
                    <a:pt x="9" y="260"/>
                    <a:pt x="0" y="269"/>
                    <a:pt x="0" y="280"/>
                  </a:cubicBezTo>
                  <a:cubicBezTo>
                    <a:pt x="0" y="294"/>
                    <a:pt x="13" y="302"/>
                    <a:pt x="34" y="302"/>
                  </a:cubicBezTo>
                  <a:cubicBezTo>
                    <a:pt x="55" y="302"/>
                    <a:pt x="96" y="290"/>
                    <a:pt x="107" y="247"/>
                  </a:cubicBezTo>
                  <a:lnTo>
                    <a:pt x="138" y="122"/>
                  </a:lnTo>
                  <a:cubicBezTo>
                    <a:pt x="139" y="118"/>
                    <a:pt x="140" y="115"/>
                    <a:pt x="140" y="110"/>
                  </a:cubicBezTo>
                  <a:cubicBezTo>
                    <a:pt x="140" y="91"/>
                    <a:pt x="124" y="77"/>
                    <a:pt x="103" y="77"/>
                  </a:cubicBezTo>
                  <a:cubicBezTo>
                    <a:pt x="64" y="77"/>
                    <a:pt x="42" y="126"/>
                    <a:pt x="42" y="131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2" y="134"/>
                    <a:pt x="55" y="129"/>
                  </a:cubicBezTo>
                  <a:cubicBezTo>
                    <a:pt x="63" y="109"/>
                    <a:pt x="81" y="87"/>
                    <a:pt x="102" y="87"/>
                  </a:cubicBezTo>
                  <a:cubicBezTo>
                    <a:pt x="110" y="87"/>
                    <a:pt x="113" y="93"/>
                    <a:pt x="113" y="104"/>
                  </a:cubicBezTo>
                  <a:cubicBezTo>
                    <a:pt x="113" y="108"/>
                    <a:pt x="113" y="113"/>
                    <a:pt x="112" y="115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11">
              <a:extLst>
                <a:ext uri="{FF2B5EF4-FFF2-40B4-BE49-F238E27FC236}">
                  <a16:creationId xmlns:a16="http://schemas.microsoft.com/office/drawing/2014/main" id="{9A4E20D0-AB4F-E34C-B04B-9F730630883C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97263" y="2540000"/>
              <a:ext cx="80963" cy="63500"/>
            </a:xfrm>
            <a:custGeom>
              <a:avLst/>
              <a:gdLst>
                <a:gd name="T0" fmla="*/ 26 w 213"/>
                <a:gd name="T1" fmla="*/ 132 h 157"/>
                <a:gd name="T2" fmla="*/ 22 w 213"/>
                <a:gd name="T3" fmla="*/ 146 h 157"/>
                <a:gd name="T4" fmla="*/ 34 w 213"/>
                <a:gd name="T5" fmla="*/ 157 h 157"/>
                <a:gd name="T6" fmla="*/ 48 w 213"/>
                <a:gd name="T7" fmla="*/ 149 h 157"/>
                <a:gd name="T8" fmla="*/ 54 w 213"/>
                <a:gd name="T9" fmla="*/ 128 h 157"/>
                <a:gd name="T10" fmla="*/ 62 w 213"/>
                <a:gd name="T11" fmla="*/ 96 h 157"/>
                <a:gd name="T12" fmla="*/ 68 w 213"/>
                <a:gd name="T13" fmla="*/ 73 h 157"/>
                <a:gd name="T14" fmla="*/ 82 w 213"/>
                <a:gd name="T15" fmla="*/ 42 h 157"/>
                <a:gd name="T16" fmla="*/ 135 w 213"/>
                <a:gd name="T17" fmla="*/ 9 h 157"/>
                <a:gd name="T18" fmla="*/ 155 w 213"/>
                <a:gd name="T19" fmla="*/ 34 h 157"/>
                <a:gd name="T20" fmla="*/ 135 w 213"/>
                <a:gd name="T21" fmla="*/ 108 h 157"/>
                <a:gd name="T22" fmla="*/ 129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7 w 213"/>
                <a:gd name="T29" fmla="*/ 99 h 157"/>
                <a:gd name="T30" fmla="*/ 201 w 213"/>
                <a:gd name="T31" fmla="*/ 105 h 157"/>
                <a:gd name="T32" fmla="*/ 164 w 213"/>
                <a:gd name="T33" fmla="*/ 147 h 157"/>
                <a:gd name="T34" fmla="*/ 155 w 213"/>
                <a:gd name="T35" fmla="*/ 135 h 157"/>
                <a:gd name="T36" fmla="*/ 163 w 213"/>
                <a:gd name="T37" fmla="*/ 107 h 157"/>
                <a:gd name="T38" fmla="*/ 181 w 213"/>
                <a:gd name="T39" fmla="*/ 39 h 157"/>
                <a:gd name="T40" fmla="*/ 136 w 213"/>
                <a:gd name="T41" fmla="*/ 0 h 157"/>
                <a:gd name="T42" fmla="*/ 77 w 213"/>
                <a:gd name="T43" fmla="*/ 31 h 157"/>
                <a:gd name="T44" fmla="*/ 40 w 213"/>
                <a:gd name="T45" fmla="*/ 0 h 157"/>
                <a:gd name="T46" fmla="*/ 12 w 213"/>
                <a:gd name="T47" fmla="*/ 18 h 157"/>
                <a:gd name="T48" fmla="*/ 0 w 213"/>
                <a:gd name="T49" fmla="*/ 53 h 157"/>
                <a:gd name="T50" fmla="*/ 6 w 213"/>
                <a:gd name="T51" fmla="*/ 58 h 157"/>
                <a:gd name="T52" fmla="*/ 13 w 213"/>
                <a:gd name="T53" fmla="*/ 47 h 157"/>
                <a:gd name="T54" fmla="*/ 39 w 213"/>
                <a:gd name="T55" fmla="*/ 9 h 157"/>
                <a:gd name="T56" fmla="*/ 50 w 213"/>
                <a:gd name="T57" fmla="*/ 27 h 157"/>
                <a:gd name="T58" fmla="*/ 45 w 213"/>
                <a:gd name="T59" fmla="*/ 55 h 157"/>
                <a:gd name="T60" fmla="*/ 37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4" y="136"/>
                    <a:pt x="22" y="145"/>
                    <a:pt x="22" y="146"/>
                  </a:cubicBezTo>
                  <a:cubicBezTo>
                    <a:pt x="22" y="154"/>
                    <a:pt x="29" y="157"/>
                    <a:pt x="34" y="157"/>
                  </a:cubicBezTo>
                  <a:cubicBezTo>
                    <a:pt x="41" y="157"/>
                    <a:pt x="46" y="152"/>
                    <a:pt x="48" y="149"/>
                  </a:cubicBezTo>
                  <a:cubicBezTo>
                    <a:pt x="50" y="146"/>
                    <a:pt x="52" y="135"/>
                    <a:pt x="54" y="128"/>
                  </a:cubicBezTo>
                  <a:cubicBezTo>
                    <a:pt x="56" y="121"/>
                    <a:pt x="60" y="105"/>
                    <a:pt x="62" y="96"/>
                  </a:cubicBezTo>
                  <a:cubicBezTo>
                    <a:pt x="64" y="89"/>
                    <a:pt x="66" y="81"/>
                    <a:pt x="68" y="73"/>
                  </a:cubicBezTo>
                  <a:cubicBezTo>
                    <a:pt x="72" y="59"/>
                    <a:pt x="72" y="56"/>
                    <a:pt x="82" y="42"/>
                  </a:cubicBezTo>
                  <a:cubicBezTo>
                    <a:pt x="92" y="28"/>
                    <a:pt x="109" y="9"/>
                    <a:pt x="135" y="9"/>
                  </a:cubicBezTo>
                  <a:cubicBezTo>
                    <a:pt x="155" y="9"/>
                    <a:pt x="155" y="27"/>
                    <a:pt x="155" y="34"/>
                  </a:cubicBezTo>
                  <a:cubicBezTo>
                    <a:pt x="155" y="55"/>
                    <a:pt x="140" y="94"/>
                    <a:pt x="135" y="108"/>
                  </a:cubicBezTo>
                  <a:cubicBezTo>
                    <a:pt x="131" y="118"/>
                    <a:pt x="129" y="121"/>
                    <a:pt x="129" y="127"/>
                  </a:cubicBezTo>
                  <a:cubicBezTo>
                    <a:pt x="129" y="145"/>
                    <a:pt x="145" y="157"/>
                    <a:pt x="163" y="157"/>
                  </a:cubicBezTo>
                  <a:cubicBezTo>
                    <a:pt x="197" y="157"/>
                    <a:pt x="213" y="109"/>
                    <a:pt x="213" y="104"/>
                  </a:cubicBezTo>
                  <a:cubicBezTo>
                    <a:pt x="213" y="99"/>
                    <a:pt x="208" y="99"/>
                    <a:pt x="207" y="99"/>
                  </a:cubicBezTo>
                  <a:cubicBezTo>
                    <a:pt x="202" y="99"/>
                    <a:pt x="202" y="101"/>
                    <a:pt x="201" y="105"/>
                  </a:cubicBezTo>
                  <a:cubicBezTo>
                    <a:pt x="193" y="133"/>
                    <a:pt x="178" y="147"/>
                    <a:pt x="164" y="147"/>
                  </a:cubicBezTo>
                  <a:cubicBezTo>
                    <a:pt x="156" y="147"/>
                    <a:pt x="155" y="142"/>
                    <a:pt x="155" y="135"/>
                  </a:cubicBezTo>
                  <a:cubicBezTo>
                    <a:pt x="155" y="127"/>
                    <a:pt x="157" y="122"/>
                    <a:pt x="163" y="107"/>
                  </a:cubicBezTo>
                  <a:cubicBezTo>
                    <a:pt x="167" y="96"/>
                    <a:pt x="181" y="59"/>
                    <a:pt x="181" y="39"/>
                  </a:cubicBezTo>
                  <a:cubicBezTo>
                    <a:pt x="181" y="6"/>
                    <a:pt x="155" y="0"/>
                    <a:pt x="136" y="0"/>
                  </a:cubicBezTo>
                  <a:cubicBezTo>
                    <a:pt x="107" y="0"/>
                    <a:pt x="88" y="17"/>
                    <a:pt x="77" y="31"/>
                  </a:cubicBezTo>
                  <a:cubicBezTo>
                    <a:pt x="75" y="7"/>
                    <a:pt x="54" y="0"/>
                    <a:pt x="40" y="0"/>
                  </a:cubicBezTo>
                  <a:cubicBezTo>
                    <a:pt x="25" y="0"/>
                    <a:pt x="17" y="10"/>
                    <a:pt x="12" y="18"/>
                  </a:cubicBezTo>
                  <a:cubicBezTo>
                    <a:pt x="5" y="31"/>
                    <a:pt x="0" y="51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3" y="47"/>
                  </a:cubicBezTo>
                  <a:cubicBezTo>
                    <a:pt x="19" y="27"/>
                    <a:pt x="25" y="9"/>
                    <a:pt x="39" y="9"/>
                  </a:cubicBezTo>
                  <a:cubicBezTo>
                    <a:pt x="48" y="9"/>
                    <a:pt x="50" y="17"/>
                    <a:pt x="50" y="27"/>
                  </a:cubicBezTo>
                  <a:cubicBezTo>
                    <a:pt x="50" y="33"/>
                    <a:pt x="47" y="46"/>
                    <a:pt x="45" y="55"/>
                  </a:cubicBezTo>
                  <a:cubicBezTo>
                    <a:pt x="42" y="65"/>
                    <a:pt x="39" y="79"/>
                    <a:pt x="37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12">
              <a:extLst>
                <a:ext uri="{FF2B5EF4-FFF2-40B4-BE49-F238E27FC236}">
                  <a16:creationId xmlns:a16="http://schemas.microsoft.com/office/drawing/2014/main" id="{93D99C7E-D19D-8018-2E4E-381E0B880952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411538" y="2660650"/>
              <a:ext cx="250825" cy="279400"/>
            </a:xfrm>
            <a:custGeom>
              <a:avLst/>
              <a:gdLst>
                <a:gd name="T0" fmla="*/ 602 w 663"/>
                <a:gd name="T1" fmla="*/ 698 h 698"/>
                <a:gd name="T2" fmla="*/ 663 w 663"/>
                <a:gd name="T3" fmla="*/ 538 h 698"/>
                <a:gd name="T4" fmla="*/ 650 w 663"/>
                <a:gd name="T5" fmla="*/ 538 h 698"/>
                <a:gd name="T6" fmla="*/ 521 w 663"/>
                <a:gd name="T7" fmla="*/ 639 h 698"/>
                <a:gd name="T8" fmla="*/ 366 w 663"/>
                <a:gd name="T9" fmla="*/ 655 h 698"/>
                <a:gd name="T10" fmla="*/ 65 w 663"/>
                <a:gd name="T11" fmla="*/ 655 h 698"/>
                <a:gd name="T12" fmla="*/ 319 w 663"/>
                <a:gd name="T13" fmla="*/ 357 h 698"/>
                <a:gd name="T14" fmla="*/ 323 w 663"/>
                <a:gd name="T15" fmla="*/ 349 h 698"/>
                <a:gd name="T16" fmla="*/ 320 w 663"/>
                <a:gd name="T17" fmla="*/ 341 h 698"/>
                <a:gd name="T18" fmla="*/ 88 w 663"/>
                <a:gd name="T19" fmla="*/ 24 h 698"/>
                <a:gd name="T20" fmla="*/ 361 w 663"/>
                <a:gd name="T21" fmla="*/ 24 h 698"/>
                <a:gd name="T22" fmla="*/ 477 w 663"/>
                <a:gd name="T23" fmla="*/ 32 h 698"/>
                <a:gd name="T24" fmla="*/ 587 w 663"/>
                <a:gd name="T25" fmla="*/ 69 h 698"/>
                <a:gd name="T26" fmla="*/ 650 w 663"/>
                <a:gd name="T27" fmla="*/ 140 h 698"/>
                <a:gd name="T28" fmla="*/ 663 w 663"/>
                <a:gd name="T29" fmla="*/ 140 h 698"/>
                <a:gd name="T30" fmla="*/ 602 w 663"/>
                <a:gd name="T31" fmla="*/ 0 h 698"/>
                <a:gd name="T32" fmla="*/ 13 w 663"/>
                <a:gd name="T33" fmla="*/ 0 h 698"/>
                <a:gd name="T34" fmla="*/ 0 w 663"/>
                <a:gd name="T35" fmla="*/ 3 h 698"/>
                <a:gd name="T36" fmla="*/ 0 w 663"/>
                <a:gd name="T37" fmla="*/ 20 h 698"/>
                <a:gd name="T38" fmla="*/ 263 w 663"/>
                <a:gd name="T39" fmla="*/ 381 h 698"/>
                <a:gd name="T40" fmla="*/ 5 w 663"/>
                <a:gd name="T41" fmla="*/ 683 h 698"/>
                <a:gd name="T42" fmla="*/ 0 w 663"/>
                <a:gd name="T43" fmla="*/ 692 h 698"/>
                <a:gd name="T44" fmla="*/ 13 w 663"/>
                <a:gd name="T45" fmla="*/ 698 h 698"/>
                <a:gd name="T46" fmla="*/ 602 w 663"/>
                <a:gd name="T4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3" h="698">
                  <a:moveTo>
                    <a:pt x="602" y="698"/>
                  </a:moveTo>
                  <a:lnTo>
                    <a:pt x="663" y="538"/>
                  </a:lnTo>
                  <a:lnTo>
                    <a:pt x="650" y="538"/>
                  </a:lnTo>
                  <a:cubicBezTo>
                    <a:pt x="631" y="590"/>
                    <a:pt x="578" y="624"/>
                    <a:pt x="521" y="639"/>
                  </a:cubicBezTo>
                  <a:cubicBezTo>
                    <a:pt x="510" y="642"/>
                    <a:pt x="461" y="655"/>
                    <a:pt x="366" y="655"/>
                  </a:cubicBezTo>
                  <a:lnTo>
                    <a:pt x="65" y="655"/>
                  </a:lnTo>
                  <a:lnTo>
                    <a:pt x="319" y="357"/>
                  </a:lnTo>
                  <a:cubicBezTo>
                    <a:pt x="322" y="353"/>
                    <a:pt x="323" y="351"/>
                    <a:pt x="323" y="349"/>
                  </a:cubicBezTo>
                  <a:cubicBezTo>
                    <a:pt x="323" y="348"/>
                    <a:pt x="323" y="346"/>
                    <a:pt x="320" y="341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3" y="31"/>
                    <a:pt x="477" y="32"/>
                  </a:cubicBezTo>
                  <a:cubicBezTo>
                    <a:pt x="504" y="36"/>
                    <a:pt x="548" y="44"/>
                    <a:pt x="587" y="69"/>
                  </a:cubicBezTo>
                  <a:cubicBezTo>
                    <a:pt x="599" y="77"/>
                    <a:pt x="633" y="100"/>
                    <a:pt x="650" y="140"/>
                  </a:cubicBezTo>
                  <a:lnTo>
                    <a:pt x="663" y="140"/>
                  </a:lnTo>
                  <a:lnTo>
                    <a:pt x="602" y="0"/>
                  </a:lnTo>
                  <a:lnTo>
                    <a:pt x="13" y="0"/>
                  </a:lnTo>
                  <a:cubicBezTo>
                    <a:pt x="2" y="0"/>
                    <a:pt x="2" y="0"/>
                    <a:pt x="0" y="3"/>
                  </a:cubicBezTo>
                  <a:cubicBezTo>
                    <a:pt x="0" y="5"/>
                    <a:pt x="0" y="14"/>
                    <a:pt x="0" y="20"/>
                  </a:cubicBezTo>
                  <a:lnTo>
                    <a:pt x="263" y="381"/>
                  </a:lnTo>
                  <a:lnTo>
                    <a:pt x="5" y="683"/>
                  </a:lnTo>
                  <a:cubicBezTo>
                    <a:pt x="0" y="689"/>
                    <a:pt x="0" y="692"/>
                    <a:pt x="0" y="692"/>
                  </a:cubicBezTo>
                  <a:cubicBezTo>
                    <a:pt x="0" y="698"/>
                    <a:pt x="5" y="698"/>
                    <a:pt x="13" y="698"/>
                  </a:cubicBezTo>
                  <a:lnTo>
                    <a:pt x="602" y="69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13">
              <a:extLst>
                <a:ext uri="{FF2B5EF4-FFF2-40B4-BE49-F238E27FC236}">
                  <a16:creationId xmlns:a16="http://schemas.microsoft.com/office/drawing/2014/main" id="{D4674C78-D9EB-F3AF-5715-6622B088B9AC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105151" y="2992438"/>
              <a:ext cx="65088" cy="98425"/>
            </a:xfrm>
            <a:custGeom>
              <a:avLst/>
              <a:gdLst>
                <a:gd name="T0" fmla="*/ 83 w 172"/>
                <a:gd name="T1" fmla="*/ 10 h 246"/>
                <a:gd name="T2" fmla="*/ 84 w 172"/>
                <a:gd name="T3" fmla="*/ 5 h 246"/>
                <a:gd name="T4" fmla="*/ 79 w 172"/>
                <a:gd name="T5" fmla="*/ 0 h 246"/>
                <a:gd name="T6" fmla="*/ 34 w 172"/>
                <a:gd name="T7" fmla="*/ 3 h 246"/>
                <a:gd name="T8" fmla="*/ 26 w 172"/>
                <a:gd name="T9" fmla="*/ 11 h 246"/>
                <a:gd name="T10" fmla="*/ 36 w 172"/>
                <a:gd name="T11" fmla="*/ 16 h 246"/>
                <a:gd name="T12" fmla="*/ 52 w 172"/>
                <a:gd name="T13" fmla="*/ 22 h 246"/>
                <a:gd name="T14" fmla="*/ 51 w 172"/>
                <a:gd name="T15" fmla="*/ 29 h 246"/>
                <a:gd name="T16" fmla="*/ 2 w 172"/>
                <a:gd name="T17" fmla="*/ 227 h 246"/>
                <a:gd name="T18" fmla="*/ 0 w 172"/>
                <a:gd name="T19" fmla="*/ 234 h 246"/>
                <a:gd name="T20" fmla="*/ 12 w 172"/>
                <a:gd name="T21" fmla="*/ 246 h 246"/>
                <a:gd name="T22" fmla="*/ 28 w 172"/>
                <a:gd name="T23" fmla="*/ 231 h 246"/>
                <a:gd name="T24" fmla="*/ 45 w 172"/>
                <a:gd name="T25" fmla="*/ 163 h 246"/>
                <a:gd name="T26" fmla="*/ 90 w 172"/>
                <a:gd name="T27" fmla="*/ 192 h 246"/>
                <a:gd name="T28" fmla="*/ 89 w 172"/>
                <a:gd name="T29" fmla="*/ 199 h 246"/>
                <a:gd name="T30" fmla="*/ 87 w 172"/>
                <a:gd name="T31" fmla="*/ 210 h 246"/>
                <a:gd name="T32" fmla="*/ 124 w 172"/>
                <a:gd name="T33" fmla="*/ 246 h 246"/>
                <a:gd name="T34" fmla="*/ 169 w 172"/>
                <a:gd name="T35" fmla="*/ 192 h 246"/>
                <a:gd name="T36" fmla="*/ 163 w 172"/>
                <a:gd name="T37" fmla="*/ 188 h 246"/>
                <a:gd name="T38" fmla="*/ 156 w 172"/>
                <a:gd name="T39" fmla="*/ 196 h 246"/>
                <a:gd name="T40" fmla="*/ 126 w 172"/>
                <a:gd name="T41" fmla="*/ 236 h 246"/>
                <a:gd name="T42" fmla="*/ 113 w 172"/>
                <a:gd name="T43" fmla="*/ 218 h 246"/>
                <a:gd name="T44" fmla="*/ 115 w 172"/>
                <a:gd name="T45" fmla="*/ 202 h 246"/>
                <a:gd name="T46" fmla="*/ 117 w 172"/>
                <a:gd name="T47" fmla="*/ 191 h 246"/>
                <a:gd name="T48" fmla="*/ 61 w 172"/>
                <a:gd name="T49" fmla="*/ 154 h 246"/>
                <a:gd name="T50" fmla="*/ 90 w 172"/>
                <a:gd name="T51" fmla="*/ 131 h 246"/>
                <a:gd name="T52" fmla="*/ 144 w 172"/>
                <a:gd name="T53" fmla="*/ 98 h 246"/>
                <a:gd name="T54" fmla="*/ 156 w 172"/>
                <a:gd name="T55" fmla="*/ 103 h 246"/>
                <a:gd name="T56" fmla="*/ 138 w 172"/>
                <a:gd name="T57" fmla="*/ 122 h 246"/>
                <a:gd name="T58" fmla="*/ 152 w 172"/>
                <a:gd name="T59" fmla="*/ 135 h 246"/>
                <a:gd name="T60" fmla="*/ 172 w 172"/>
                <a:gd name="T61" fmla="*/ 113 h 246"/>
                <a:gd name="T62" fmla="*/ 145 w 172"/>
                <a:gd name="T63" fmla="*/ 88 h 246"/>
                <a:gd name="T64" fmla="*/ 89 w 172"/>
                <a:gd name="T65" fmla="*/ 119 h 246"/>
                <a:gd name="T66" fmla="*/ 48 w 172"/>
                <a:gd name="T67" fmla="*/ 150 h 246"/>
                <a:gd name="T68" fmla="*/ 83 w 172"/>
                <a:gd name="T69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2" h="246">
                  <a:moveTo>
                    <a:pt x="83" y="10"/>
                  </a:moveTo>
                  <a:cubicBezTo>
                    <a:pt x="83" y="10"/>
                    <a:pt x="84" y="5"/>
                    <a:pt x="84" y="5"/>
                  </a:cubicBezTo>
                  <a:cubicBezTo>
                    <a:pt x="84" y="3"/>
                    <a:pt x="83" y="0"/>
                    <a:pt x="79" y="0"/>
                  </a:cubicBezTo>
                  <a:cubicBezTo>
                    <a:pt x="72" y="0"/>
                    <a:pt x="43" y="3"/>
                    <a:pt x="34" y="3"/>
                  </a:cubicBezTo>
                  <a:cubicBezTo>
                    <a:pt x="31" y="4"/>
                    <a:pt x="26" y="4"/>
                    <a:pt x="26" y="11"/>
                  </a:cubicBezTo>
                  <a:cubicBezTo>
                    <a:pt x="26" y="16"/>
                    <a:pt x="31" y="16"/>
                    <a:pt x="36" y="16"/>
                  </a:cubicBezTo>
                  <a:cubicBezTo>
                    <a:pt x="52" y="16"/>
                    <a:pt x="52" y="19"/>
                    <a:pt x="52" y="22"/>
                  </a:cubicBezTo>
                  <a:cubicBezTo>
                    <a:pt x="52" y="24"/>
                    <a:pt x="52" y="26"/>
                    <a:pt x="51" y="29"/>
                  </a:cubicBezTo>
                  <a:lnTo>
                    <a:pt x="2" y="227"/>
                  </a:lnTo>
                  <a:cubicBezTo>
                    <a:pt x="0" y="233"/>
                    <a:pt x="0" y="234"/>
                    <a:pt x="0" y="234"/>
                  </a:cubicBezTo>
                  <a:cubicBezTo>
                    <a:pt x="0" y="240"/>
                    <a:pt x="4" y="246"/>
                    <a:pt x="12" y="246"/>
                  </a:cubicBezTo>
                  <a:cubicBezTo>
                    <a:pt x="21" y="246"/>
                    <a:pt x="26" y="239"/>
                    <a:pt x="28" y="231"/>
                  </a:cubicBezTo>
                  <a:cubicBezTo>
                    <a:pt x="29" y="230"/>
                    <a:pt x="44" y="168"/>
                    <a:pt x="45" y="163"/>
                  </a:cubicBezTo>
                  <a:cubicBezTo>
                    <a:pt x="70" y="166"/>
                    <a:pt x="90" y="174"/>
                    <a:pt x="90" y="192"/>
                  </a:cubicBezTo>
                  <a:cubicBezTo>
                    <a:pt x="90" y="194"/>
                    <a:pt x="90" y="195"/>
                    <a:pt x="89" y="199"/>
                  </a:cubicBezTo>
                  <a:cubicBezTo>
                    <a:pt x="87" y="204"/>
                    <a:pt x="87" y="206"/>
                    <a:pt x="87" y="210"/>
                  </a:cubicBezTo>
                  <a:cubicBezTo>
                    <a:pt x="87" y="234"/>
                    <a:pt x="108" y="246"/>
                    <a:pt x="124" y="246"/>
                  </a:cubicBezTo>
                  <a:cubicBezTo>
                    <a:pt x="158" y="246"/>
                    <a:pt x="169" y="193"/>
                    <a:pt x="169" y="192"/>
                  </a:cubicBezTo>
                  <a:cubicBezTo>
                    <a:pt x="169" y="188"/>
                    <a:pt x="164" y="188"/>
                    <a:pt x="163" y="188"/>
                  </a:cubicBezTo>
                  <a:cubicBezTo>
                    <a:pt x="158" y="188"/>
                    <a:pt x="158" y="189"/>
                    <a:pt x="156" y="196"/>
                  </a:cubicBezTo>
                  <a:cubicBezTo>
                    <a:pt x="152" y="211"/>
                    <a:pt x="143" y="236"/>
                    <a:pt x="126" y="236"/>
                  </a:cubicBezTo>
                  <a:cubicBezTo>
                    <a:pt x="116" y="236"/>
                    <a:pt x="113" y="227"/>
                    <a:pt x="113" y="218"/>
                  </a:cubicBezTo>
                  <a:cubicBezTo>
                    <a:pt x="113" y="212"/>
                    <a:pt x="113" y="211"/>
                    <a:pt x="115" y="202"/>
                  </a:cubicBezTo>
                  <a:cubicBezTo>
                    <a:pt x="116" y="201"/>
                    <a:pt x="117" y="195"/>
                    <a:pt x="117" y="191"/>
                  </a:cubicBezTo>
                  <a:cubicBezTo>
                    <a:pt x="117" y="160"/>
                    <a:pt x="75" y="155"/>
                    <a:pt x="61" y="154"/>
                  </a:cubicBezTo>
                  <a:cubicBezTo>
                    <a:pt x="71" y="148"/>
                    <a:pt x="84" y="136"/>
                    <a:pt x="90" y="131"/>
                  </a:cubicBezTo>
                  <a:cubicBezTo>
                    <a:pt x="107" y="114"/>
                    <a:pt x="125" y="98"/>
                    <a:pt x="144" y="98"/>
                  </a:cubicBezTo>
                  <a:cubicBezTo>
                    <a:pt x="149" y="98"/>
                    <a:pt x="153" y="99"/>
                    <a:pt x="156" y="103"/>
                  </a:cubicBezTo>
                  <a:cubicBezTo>
                    <a:pt x="141" y="105"/>
                    <a:pt x="138" y="117"/>
                    <a:pt x="138" y="122"/>
                  </a:cubicBezTo>
                  <a:cubicBezTo>
                    <a:pt x="138" y="130"/>
                    <a:pt x="144" y="135"/>
                    <a:pt x="152" y="135"/>
                  </a:cubicBezTo>
                  <a:cubicBezTo>
                    <a:pt x="161" y="135"/>
                    <a:pt x="172" y="127"/>
                    <a:pt x="172" y="113"/>
                  </a:cubicBezTo>
                  <a:cubicBezTo>
                    <a:pt x="172" y="101"/>
                    <a:pt x="163" y="88"/>
                    <a:pt x="145" y="88"/>
                  </a:cubicBezTo>
                  <a:cubicBezTo>
                    <a:pt x="125" y="88"/>
                    <a:pt x="107" y="103"/>
                    <a:pt x="89" y="119"/>
                  </a:cubicBezTo>
                  <a:cubicBezTo>
                    <a:pt x="74" y="133"/>
                    <a:pt x="63" y="144"/>
                    <a:pt x="48" y="150"/>
                  </a:cubicBezTo>
                  <a:lnTo>
                    <a:pt x="83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14">
              <a:extLst>
                <a:ext uri="{FF2B5EF4-FFF2-40B4-BE49-F238E27FC236}">
                  <a16:creationId xmlns:a16="http://schemas.microsoft.com/office/drawing/2014/main" id="{24C20045-3D9A-24C9-4B73-81BCE969449B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3187701" y="3035300"/>
              <a:ext cx="96838" cy="38100"/>
            </a:xfrm>
            <a:custGeom>
              <a:avLst/>
              <a:gdLst>
                <a:gd name="T0" fmla="*/ 244 w 257"/>
                <a:gd name="T1" fmla="*/ 17 h 94"/>
                <a:gd name="T2" fmla="*/ 257 w 257"/>
                <a:gd name="T3" fmla="*/ 8 h 94"/>
                <a:gd name="T4" fmla="*/ 244 w 257"/>
                <a:gd name="T5" fmla="*/ 0 h 94"/>
                <a:gd name="T6" fmla="*/ 13 w 257"/>
                <a:gd name="T7" fmla="*/ 0 h 94"/>
                <a:gd name="T8" fmla="*/ 0 w 257"/>
                <a:gd name="T9" fmla="*/ 8 h 94"/>
                <a:gd name="T10" fmla="*/ 14 w 257"/>
                <a:gd name="T11" fmla="*/ 17 h 94"/>
                <a:gd name="T12" fmla="*/ 244 w 257"/>
                <a:gd name="T13" fmla="*/ 17 h 94"/>
                <a:gd name="T14" fmla="*/ 244 w 257"/>
                <a:gd name="T15" fmla="*/ 94 h 94"/>
                <a:gd name="T16" fmla="*/ 257 w 257"/>
                <a:gd name="T17" fmla="*/ 85 h 94"/>
                <a:gd name="T18" fmla="*/ 244 w 257"/>
                <a:gd name="T19" fmla="*/ 77 h 94"/>
                <a:gd name="T20" fmla="*/ 14 w 257"/>
                <a:gd name="T21" fmla="*/ 77 h 94"/>
                <a:gd name="T22" fmla="*/ 0 w 257"/>
                <a:gd name="T23" fmla="*/ 85 h 94"/>
                <a:gd name="T24" fmla="*/ 13 w 257"/>
                <a:gd name="T25" fmla="*/ 94 h 94"/>
                <a:gd name="T26" fmla="*/ 244 w 257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4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4" y="0"/>
                  </a:cubicBezTo>
                  <a:lnTo>
                    <a:pt x="13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44" y="17"/>
                  </a:lnTo>
                  <a:close/>
                  <a:moveTo>
                    <a:pt x="244" y="94"/>
                  </a:moveTo>
                  <a:cubicBezTo>
                    <a:pt x="249" y="94"/>
                    <a:pt x="257" y="94"/>
                    <a:pt x="257" y="85"/>
                  </a:cubicBezTo>
                  <a:cubicBezTo>
                    <a:pt x="257" y="77"/>
                    <a:pt x="249" y="77"/>
                    <a:pt x="244" y="77"/>
                  </a:cubicBezTo>
                  <a:lnTo>
                    <a:pt x="14" y="77"/>
                  </a:lnTo>
                  <a:cubicBezTo>
                    <a:pt x="8" y="77"/>
                    <a:pt x="0" y="77"/>
                    <a:pt x="0" y="85"/>
                  </a:cubicBezTo>
                  <a:cubicBezTo>
                    <a:pt x="0" y="94"/>
                    <a:pt x="9" y="94"/>
                    <a:pt x="13" y="94"/>
                  </a:cubicBezTo>
                  <a:lnTo>
                    <a:pt x="244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15">
              <a:extLst>
                <a:ext uri="{FF2B5EF4-FFF2-40B4-BE49-F238E27FC236}">
                  <a16:creationId xmlns:a16="http://schemas.microsoft.com/office/drawing/2014/main" id="{DEB50A31-F46F-BB47-70BA-260F626EC76C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308351" y="2997200"/>
              <a:ext cx="47625" cy="92075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6 h 232"/>
                <a:gd name="T10" fmla="*/ 51 w 127"/>
                <a:gd name="T11" fmla="*/ 204 h 232"/>
                <a:gd name="T12" fmla="*/ 16 w 127"/>
                <a:gd name="T13" fmla="*/ 220 h 232"/>
                <a:gd name="T14" fmla="*/ 2 w 127"/>
                <a:gd name="T15" fmla="*/ 220 h 232"/>
                <a:gd name="T16" fmla="*/ 2 w 127"/>
                <a:gd name="T17" fmla="*/ 232 h 232"/>
                <a:gd name="T18" fmla="*/ 64 w 127"/>
                <a:gd name="T19" fmla="*/ 231 h 232"/>
                <a:gd name="T20" fmla="*/ 127 w 127"/>
                <a:gd name="T21" fmla="*/ 232 h 232"/>
                <a:gd name="T22" fmla="*/ 127 w 127"/>
                <a:gd name="T23" fmla="*/ 220 h 232"/>
                <a:gd name="T24" fmla="*/ 114 w 127"/>
                <a:gd name="T25" fmla="*/ 220 h 232"/>
                <a:gd name="T26" fmla="*/ 79 w 127"/>
                <a:gd name="T27" fmla="*/ 204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6"/>
                  </a:cubicBezTo>
                  <a:lnTo>
                    <a:pt x="51" y="204"/>
                  </a:lnTo>
                  <a:cubicBezTo>
                    <a:pt x="51" y="215"/>
                    <a:pt x="51" y="220"/>
                    <a:pt x="16" y="220"/>
                  </a:cubicBezTo>
                  <a:lnTo>
                    <a:pt x="2" y="220"/>
                  </a:lnTo>
                  <a:lnTo>
                    <a:pt x="2" y="232"/>
                  </a:lnTo>
                  <a:cubicBezTo>
                    <a:pt x="9" y="232"/>
                    <a:pt x="52" y="231"/>
                    <a:pt x="64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20"/>
                  </a:lnTo>
                  <a:lnTo>
                    <a:pt x="114" y="220"/>
                  </a:lnTo>
                  <a:cubicBezTo>
                    <a:pt x="79" y="220"/>
                    <a:pt x="79" y="215"/>
                    <a:pt x="79" y="204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16">
              <a:extLst>
                <a:ext uri="{FF2B5EF4-FFF2-40B4-BE49-F238E27FC236}">
                  <a16:creationId xmlns:a16="http://schemas.microsoft.com/office/drawing/2014/main" id="{A5AC0E68-8650-2B71-9900-3D498AB47387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384551" y="3073400"/>
              <a:ext cx="15875" cy="42863"/>
            </a:xfrm>
            <a:custGeom>
              <a:avLst/>
              <a:gdLst>
                <a:gd name="T0" fmla="*/ 34 w 44"/>
                <a:gd name="T1" fmla="*/ 35 h 107"/>
                <a:gd name="T2" fmla="*/ 7 w 44"/>
                <a:gd name="T3" fmla="*/ 98 h 107"/>
                <a:gd name="T4" fmla="*/ 4 w 44"/>
                <a:gd name="T5" fmla="*/ 103 h 107"/>
                <a:gd name="T6" fmla="*/ 9 w 44"/>
                <a:gd name="T7" fmla="*/ 107 h 107"/>
                <a:gd name="T8" fmla="*/ 44 w 44"/>
                <a:gd name="T9" fmla="*/ 38 h 107"/>
                <a:gd name="T10" fmla="*/ 19 w 44"/>
                <a:gd name="T11" fmla="*/ 0 h 107"/>
                <a:gd name="T12" fmla="*/ 0 w 44"/>
                <a:gd name="T13" fmla="*/ 20 h 107"/>
                <a:gd name="T14" fmla="*/ 20 w 44"/>
                <a:gd name="T15" fmla="*/ 40 h 107"/>
                <a:gd name="T16" fmla="*/ 34 w 44"/>
                <a:gd name="T17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07">
                  <a:moveTo>
                    <a:pt x="34" y="35"/>
                  </a:moveTo>
                  <a:cubicBezTo>
                    <a:pt x="34" y="54"/>
                    <a:pt x="31" y="76"/>
                    <a:pt x="7" y="98"/>
                  </a:cubicBezTo>
                  <a:cubicBezTo>
                    <a:pt x="6" y="100"/>
                    <a:pt x="4" y="101"/>
                    <a:pt x="4" y="103"/>
                  </a:cubicBezTo>
                  <a:cubicBezTo>
                    <a:pt x="4" y="105"/>
                    <a:pt x="7" y="107"/>
                    <a:pt x="9" y="107"/>
                  </a:cubicBezTo>
                  <a:cubicBezTo>
                    <a:pt x="14" y="107"/>
                    <a:pt x="44" y="80"/>
                    <a:pt x="44" y="38"/>
                  </a:cubicBezTo>
                  <a:cubicBezTo>
                    <a:pt x="44" y="16"/>
                    <a:pt x="36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1"/>
                    <a:pt x="8" y="40"/>
                    <a:pt x="20" y="40"/>
                  </a:cubicBezTo>
                  <a:cubicBezTo>
                    <a:pt x="28" y="40"/>
                    <a:pt x="34" y="35"/>
                    <a:pt x="34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17">
              <a:extLst>
                <a:ext uri="{FF2B5EF4-FFF2-40B4-BE49-F238E27FC236}">
                  <a16:creationId xmlns:a16="http://schemas.microsoft.com/office/drawing/2014/main" id="{02520D17-90DA-D3CA-AC5C-E1498BD6CA9A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3424238" y="2992438"/>
              <a:ext cx="63500" cy="98425"/>
            </a:xfrm>
            <a:custGeom>
              <a:avLst/>
              <a:gdLst>
                <a:gd name="T0" fmla="*/ 83 w 171"/>
                <a:gd name="T1" fmla="*/ 10 h 246"/>
                <a:gd name="T2" fmla="*/ 84 w 171"/>
                <a:gd name="T3" fmla="*/ 5 h 246"/>
                <a:gd name="T4" fmla="*/ 79 w 171"/>
                <a:gd name="T5" fmla="*/ 0 h 246"/>
                <a:gd name="T6" fmla="*/ 34 w 171"/>
                <a:gd name="T7" fmla="*/ 3 h 246"/>
                <a:gd name="T8" fmla="*/ 26 w 171"/>
                <a:gd name="T9" fmla="*/ 11 h 246"/>
                <a:gd name="T10" fmla="*/ 35 w 171"/>
                <a:gd name="T11" fmla="*/ 16 h 246"/>
                <a:gd name="T12" fmla="*/ 52 w 171"/>
                <a:gd name="T13" fmla="*/ 22 h 246"/>
                <a:gd name="T14" fmla="*/ 51 w 171"/>
                <a:gd name="T15" fmla="*/ 29 h 246"/>
                <a:gd name="T16" fmla="*/ 2 w 171"/>
                <a:gd name="T17" fmla="*/ 227 h 246"/>
                <a:gd name="T18" fmla="*/ 0 w 171"/>
                <a:gd name="T19" fmla="*/ 234 h 246"/>
                <a:gd name="T20" fmla="*/ 12 w 171"/>
                <a:gd name="T21" fmla="*/ 246 h 246"/>
                <a:gd name="T22" fmla="*/ 28 w 171"/>
                <a:gd name="T23" fmla="*/ 231 h 246"/>
                <a:gd name="T24" fmla="*/ 45 w 171"/>
                <a:gd name="T25" fmla="*/ 163 h 246"/>
                <a:gd name="T26" fmla="*/ 89 w 171"/>
                <a:gd name="T27" fmla="*/ 192 h 246"/>
                <a:gd name="T28" fmla="*/ 89 w 171"/>
                <a:gd name="T29" fmla="*/ 199 h 246"/>
                <a:gd name="T30" fmla="*/ 87 w 171"/>
                <a:gd name="T31" fmla="*/ 210 h 246"/>
                <a:gd name="T32" fmla="*/ 124 w 171"/>
                <a:gd name="T33" fmla="*/ 246 h 246"/>
                <a:gd name="T34" fmla="*/ 169 w 171"/>
                <a:gd name="T35" fmla="*/ 192 h 246"/>
                <a:gd name="T36" fmla="*/ 163 w 171"/>
                <a:gd name="T37" fmla="*/ 188 h 246"/>
                <a:gd name="T38" fmla="*/ 156 w 171"/>
                <a:gd name="T39" fmla="*/ 196 h 246"/>
                <a:gd name="T40" fmla="*/ 125 w 171"/>
                <a:gd name="T41" fmla="*/ 236 h 246"/>
                <a:gd name="T42" fmla="*/ 113 w 171"/>
                <a:gd name="T43" fmla="*/ 218 h 246"/>
                <a:gd name="T44" fmla="*/ 115 w 171"/>
                <a:gd name="T45" fmla="*/ 202 h 246"/>
                <a:gd name="T46" fmla="*/ 117 w 171"/>
                <a:gd name="T47" fmla="*/ 191 h 246"/>
                <a:gd name="T48" fmla="*/ 61 w 171"/>
                <a:gd name="T49" fmla="*/ 154 h 246"/>
                <a:gd name="T50" fmla="*/ 89 w 171"/>
                <a:gd name="T51" fmla="*/ 131 h 246"/>
                <a:gd name="T52" fmla="*/ 144 w 171"/>
                <a:gd name="T53" fmla="*/ 98 h 246"/>
                <a:gd name="T54" fmla="*/ 156 w 171"/>
                <a:gd name="T55" fmla="*/ 103 h 246"/>
                <a:gd name="T56" fmla="*/ 138 w 171"/>
                <a:gd name="T57" fmla="*/ 122 h 246"/>
                <a:gd name="T58" fmla="*/ 152 w 171"/>
                <a:gd name="T59" fmla="*/ 135 h 246"/>
                <a:gd name="T60" fmla="*/ 171 w 171"/>
                <a:gd name="T61" fmla="*/ 113 h 246"/>
                <a:gd name="T62" fmla="*/ 145 w 171"/>
                <a:gd name="T63" fmla="*/ 88 h 246"/>
                <a:gd name="T64" fmla="*/ 89 w 171"/>
                <a:gd name="T65" fmla="*/ 119 h 246"/>
                <a:gd name="T66" fmla="*/ 48 w 171"/>
                <a:gd name="T67" fmla="*/ 150 h 246"/>
                <a:gd name="T68" fmla="*/ 83 w 171"/>
                <a:gd name="T69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246">
                  <a:moveTo>
                    <a:pt x="83" y="10"/>
                  </a:moveTo>
                  <a:cubicBezTo>
                    <a:pt x="83" y="10"/>
                    <a:pt x="84" y="5"/>
                    <a:pt x="84" y="5"/>
                  </a:cubicBezTo>
                  <a:cubicBezTo>
                    <a:pt x="84" y="3"/>
                    <a:pt x="83" y="0"/>
                    <a:pt x="79" y="0"/>
                  </a:cubicBezTo>
                  <a:cubicBezTo>
                    <a:pt x="72" y="0"/>
                    <a:pt x="43" y="3"/>
                    <a:pt x="34" y="3"/>
                  </a:cubicBezTo>
                  <a:cubicBezTo>
                    <a:pt x="31" y="4"/>
                    <a:pt x="26" y="4"/>
                    <a:pt x="26" y="11"/>
                  </a:cubicBezTo>
                  <a:cubicBezTo>
                    <a:pt x="26" y="16"/>
                    <a:pt x="31" y="16"/>
                    <a:pt x="35" y="16"/>
                  </a:cubicBezTo>
                  <a:cubicBezTo>
                    <a:pt x="52" y="16"/>
                    <a:pt x="52" y="19"/>
                    <a:pt x="52" y="22"/>
                  </a:cubicBezTo>
                  <a:cubicBezTo>
                    <a:pt x="52" y="24"/>
                    <a:pt x="51" y="26"/>
                    <a:pt x="51" y="29"/>
                  </a:cubicBezTo>
                  <a:lnTo>
                    <a:pt x="2" y="227"/>
                  </a:lnTo>
                  <a:cubicBezTo>
                    <a:pt x="0" y="233"/>
                    <a:pt x="0" y="234"/>
                    <a:pt x="0" y="234"/>
                  </a:cubicBezTo>
                  <a:cubicBezTo>
                    <a:pt x="0" y="240"/>
                    <a:pt x="4" y="246"/>
                    <a:pt x="12" y="246"/>
                  </a:cubicBezTo>
                  <a:cubicBezTo>
                    <a:pt x="21" y="246"/>
                    <a:pt x="26" y="239"/>
                    <a:pt x="28" y="231"/>
                  </a:cubicBezTo>
                  <a:cubicBezTo>
                    <a:pt x="28" y="230"/>
                    <a:pt x="43" y="168"/>
                    <a:pt x="45" y="163"/>
                  </a:cubicBezTo>
                  <a:cubicBezTo>
                    <a:pt x="70" y="166"/>
                    <a:pt x="89" y="174"/>
                    <a:pt x="89" y="192"/>
                  </a:cubicBezTo>
                  <a:cubicBezTo>
                    <a:pt x="89" y="194"/>
                    <a:pt x="89" y="195"/>
                    <a:pt x="89" y="199"/>
                  </a:cubicBezTo>
                  <a:cubicBezTo>
                    <a:pt x="87" y="204"/>
                    <a:pt x="87" y="206"/>
                    <a:pt x="87" y="210"/>
                  </a:cubicBezTo>
                  <a:cubicBezTo>
                    <a:pt x="87" y="234"/>
                    <a:pt x="108" y="246"/>
                    <a:pt x="124" y="246"/>
                  </a:cubicBezTo>
                  <a:cubicBezTo>
                    <a:pt x="158" y="246"/>
                    <a:pt x="169" y="193"/>
                    <a:pt x="169" y="192"/>
                  </a:cubicBezTo>
                  <a:cubicBezTo>
                    <a:pt x="169" y="188"/>
                    <a:pt x="164" y="188"/>
                    <a:pt x="163" y="188"/>
                  </a:cubicBezTo>
                  <a:cubicBezTo>
                    <a:pt x="158" y="188"/>
                    <a:pt x="158" y="189"/>
                    <a:pt x="156" y="196"/>
                  </a:cubicBezTo>
                  <a:cubicBezTo>
                    <a:pt x="152" y="211"/>
                    <a:pt x="142" y="236"/>
                    <a:pt x="125" y="236"/>
                  </a:cubicBezTo>
                  <a:cubicBezTo>
                    <a:pt x="116" y="236"/>
                    <a:pt x="113" y="227"/>
                    <a:pt x="113" y="218"/>
                  </a:cubicBezTo>
                  <a:cubicBezTo>
                    <a:pt x="113" y="212"/>
                    <a:pt x="113" y="211"/>
                    <a:pt x="115" y="202"/>
                  </a:cubicBezTo>
                  <a:cubicBezTo>
                    <a:pt x="116" y="201"/>
                    <a:pt x="117" y="195"/>
                    <a:pt x="117" y="191"/>
                  </a:cubicBezTo>
                  <a:cubicBezTo>
                    <a:pt x="117" y="160"/>
                    <a:pt x="75" y="155"/>
                    <a:pt x="61" y="154"/>
                  </a:cubicBezTo>
                  <a:cubicBezTo>
                    <a:pt x="71" y="148"/>
                    <a:pt x="84" y="136"/>
                    <a:pt x="89" y="131"/>
                  </a:cubicBezTo>
                  <a:cubicBezTo>
                    <a:pt x="107" y="114"/>
                    <a:pt x="125" y="98"/>
                    <a:pt x="144" y="98"/>
                  </a:cubicBezTo>
                  <a:cubicBezTo>
                    <a:pt x="148" y="98"/>
                    <a:pt x="153" y="99"/>
                    <a:pt x="156" y="103"/>
                  </a:cubicBezTo>
                  <a:cubicBezTo>
                    <a:pt x="141" y="105"/>
                    <a:pt x="138" y="117"/>
                    <a:pt x="138" y="122"/>
                  </a:cubicBezTo>
                  <a:cubicBezTo>
                    <a:pt x="138" y="130"/>
                    <a:pt x="144" y="135"/>
                    <a:pt x="152" y="135"/>
                  </a:cubicBezTo>
                  <a:cubicBezTo>
                    <a:pt x="161" y="135"/>
                    <a:pt x="171" y="127"/>
                    <a:pt x="171" y="113"/>
                  </a:cubicBezTo>
                  <a:cubicBezTo>
                    <a:pt x="171" y="101"/>
                    <a:pt x="163" y="88"/>
                    <a:pt x="145" y="88"/>
                  </a:cubicBezTo>
                  <a:cubicBezTo>
                    <a:pt x="125" y="88"/>
                    <a:pt x="107" y="103"/>
                    <a:pt x="89" y="119"/>
                  </a:cubicBezTo>
                  <a:cubicBezTo>
                    <a:pt x="74" y="133"/>
                    <a:pt x="63" y="144"/>
                    <a:pt x="48" y="150"/>
                  </a:cubicBezTo>
                  <a:lnTo>
                    <a:pt x="83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18">
              <a:extLst>
                <a:ext uri="{FF2B5EF4-FFF2-40B4-BE49-F238E27FC236}">
                  <a16:creationId xmlns:a16="http://schemas.microsoft.com/office/drawing/2014/main" id="{96D78FB9-B9C5-805E-9DBF-3736A5BD6C84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519488" y="2989263"/>
              <a:ext cx="73025" cy="130175"/>
            </a:xfrm>
            <a:custGeom>
              <a:avLst/>
              <a:gdLst>
                <a:gd name="T0" fmla="*/ 190 w 193"/>
                <a:gd name="T1" fmla="*/ 16 h 323"/>
                <a:gd name="T2" fmla="*/ 193 w 193"/>
                <a:gd name="T3" fmla="*/ 9 h 323"/>
                <a:gd name="T4" fmla="*/ 184 w 193"/>
                <a:gd name="T5" fmla="*/ 0 h 323"/>
                <a:gd name="T6" fmla="*/ 175 w 193"/>
                <a:gd name="T7" fmla="*/ 7 h 323"/>
                <a:gd name="T8" fmla="*/ 3 w 193"/>
                <a:gd name="T9" fmla="*/ 308 h 323"/>
                <a:gd name="T10" fmla="*/ 0 w 193"/>
                <a:gd name="T11" fmla="*/ 315 h 323"/>
                <a:gd name="T12" fmla="*/ 9 w 193"/>
                <a:gd name="T13" fmla="*/ 323 h 323"/>
                <a:gd name="T14" fmla="*/ 18 w 193"/>
                <a:gd name="T15" fmla="*/ 317 h 323"/>
                <a:gd name="T16" fmla="*/ 190 w 193"/>
                <a:gd name="T17" fmla="*/ 1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323">
                  <a:moveTo>
                    <a:pt x="190" y="16"/>
                  </a:moveTo>
                  <a:cubicBezTo>
                    <a:pt x="192" y="12"/>
                    <a:pt x="193" y="10"/>
                    <a:pt x="193" y="9"/>
                  </a:cubicBezTo>
                  <a:cubicBezTo>
                    <a:pt x="193" y="4"/>
                    <a:pt x="189" y="0"/>
                    <a:pt x="184" y="0"/>
                  </a:cubicBezTo>
                  <a:cubicBezTo>
                    <a:pt x="180" y="0"/>
                    <a:pt x="177" y="3"/>
                    <a:pt x="175" y="7"/>
                  </a:cubicBezTo>
                  <a:lnTo>
                    <a:pt x="3" y="308"/>
                  </a:lnTo>
                  <a:cubicBezTo>
                    <a:pt x="1" y="312"/>
                    <a:pt x="0" y="313"/>
                    <a:pt x="0" y="315"/>
                  </a:cubicBezTo>
                  <a:cubicBezTo>
                    <a:pt x="0" y="319"/>
                    <a:pt x="4" y="323"/>
                    <a:pt x="9" y="323"/>
                  </a:cubicBezTo>
                  <a:cubicBezTo>
                    <a:pt x="14" y="323"/>
                    <a:pt x="16" y="320"/>
                    <a:pt x="18" y="317"/>
                  </a:cubicBezTo>
                  <a:lnTo>
                    <a:pt x="190" y="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19">
              <a:extLst>
                <a:ext uri="{FF2B5EF4-FFF2-40B4-BE49-F238E27FC236}">
                  <a16:creationId xmlns:a16="http://schemas.microsoft.com/office/drawing/2014/main" id="{D29266CB-2750-F63B-CC6F-32E049860917}"/>
                </a:ext>
              </a:extLst>
            </p:cNvPr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3505201" y="3035300"/>
              <a:ext cx="98425" cy="38100"/>
            </a:xfrm>
            <a:custGeom>
              <a:avLst/>
              <a:gdLst>
                <a:gd name="T0" fmla="*/ 244 w 257"/>
                <a:gd name="T1" fmla="*/ 17 h 94"/>
                <a:gd name="T2" fmla="*/ 257 w 257"/>
                <a:gd name="T3" fmla="*/ 8 h 94"/>
                <a:gd name="T4" fmla="*/ 244 w 257"/>
                <a:gd name="T5" fmla="*/ 0 h 94"/>
                <a:gd name="T6" fmla="*/ 13 w 257"/>
                <a:gd name="T7" fmla="*/ 0 h 94"/>
                <a:gd name="T8" fmla="*/ 0 w 257"/>
                <a:gd name="T9" fmla="*/ 8 h 94"/>
                <a:gd name="T10" fmla="*/ 14 w 257"/>
                <a:gd name="T11" fmla="*/ 17 h 94"/>
                <a:gd name="T12" fmla="*/ 244 w 257"/>
                <a:gd name="T13" fmla="*/ 17 h 94"/>
                <a:gd name="T14" fmla="*/ 244 w 257"/>
                <a:gd name="T15" fmla="*/ 94 h 94"/>
                <a:gd name="T16" fmla="*/ 257 w 257"/>
                <a:gd name="T17" fmla="*/ 85 h 94"/>
                <a:gd name="T18" fmla="*/ 244 w 257"/>
                <a:gd name="T19" fmla="*/ 77 h 94"/>
                <a:gd name="T20" fmla="*/ 14 w 257"/>
                <a:gd name="T21" fmla="*/ 77 h 94"/>
                <a:gd name="T22" fmla="*/ 0 w 257"/>
                <a:gd name="T23" fmla="*/ 85 h 94"/>
                <a:gd name="T24" fmla="*/ 13 w 257"/>
                <a:gd name="T25" fmla="*/ 94 h 94"/>
                <a:gd name="T26" fmla="*/ 244 w 257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94">
                  <a:moveTo>
                    <a:pt x="244" y="17"/>
                  </a:moveTo>
                  <a:cubicBezTo>
                    <a:pt x="249" y="17"/>
                    <a:pt x="257" y="17"/>
                    <a:pt x="257" y="8"/>
                  </a:cubicBezTo>
                  <a:cubicBezTo>
                    <a:pt x="257" y="0"/>
                    <a:pt x="249" y="0"/>
                    <a:pt x="244" y="0"/>
                  </a:cubicBezTo>
                  <a:lnTo>
                    <a:pt x="13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9" y="17"/>
                    <a:pt x="14" y="17"/>
                  </a:cubicBezTo>
                  <a:lnTo>
                    <a:pt x="244" y="17"/>
                  </a:lnTo>
                  <a:close/>
                  <a:moveTo>
                    <a:pt x="244" y="94"/>
                  </a:moveTo>
                  <a:cubicBezTo>
                    <a:pt x="249" y="94"/>
                    <a:pt x="257" y="94"/>
                    <a:pt x="257" y="85"/>
                  </a:cubicBezTo>
                  <a:cubicBezTo>
                    <a:pt x="257" y="77"/>
                    <a:pt x="249" y="77"/>
                    <a:pt x="244" y="77"/>
                  </a:cubicBezTo>
                  <a:lnTo>
                    <a:pt x="14" y="77"/>
                  </a:lnTo>
                  <a:cubicBezTo>
                    <a:pt x="9" y="77"/>
                    <a:pt x="0" y="77"/>
                    <a:pt x="0" y="85"/>
                  </a:cubicBezTo>
                  <a:cubicBezTo>
                    <a:pt x="0" y="94"/>
                    <a:pt x="9" y="94"/>
                    <a:pt x="13" y="94"/>
                  </a:cubicBezTo>
                  <a:lnTo>
                    <a:pt x="244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20">
              <a:extLst>
                <a:ext uri="{FF2B5EF4-FFF2-40B4-BE49-F238E27FC236}">
                  <a16:creationId xmlns:a16="http://schemas.microsoft.com/office/drawing/2014/main" id="{78D777FD-09C1-9732-CF36-8C5C8B8273D2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3619501" y="2997200"/>
              <a:ext cx="39688" cy="93663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0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0 h 235"/>
                <a:gd name="T28" fmla="*/ 65 w 106"/>
                <a:gd name="T29" fmla="*/ 162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50 w 106"/>
                <a:gd name="T43" fmla="*/ 87 h 235"/>
                <a:gd name="T44" fmla="*/ 58 w 106"/>
                <a:gd name="T45" fmla="*/ 99 h 235"/>
                <a:gd name="T46" fmla="*/ 48 w 106"/>
                <a:gd name="T47" fmla="*/ 134 h 235"/>
                <a:gd name="T48" fmla="*/ 26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7"/>
                    <a:pt x="93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2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1"/>
                    <a:pt x="37" y="235"/>
                    <a:pt x="56" y="235"/>
                  </a:cubicBezTo>
                  <a:cubicBezTo>
                    <a:pt x="91" y="235"/>
                    <a:pt x="106" y="186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4" y="190"/>
                  </a:cubicBezTo>
                  <a:cubicBezTo>
                    <a:pt x="57" y="181"/>
                    <a:pt x="61" y="171"/>
                    <a:pt x="65" y="162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0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3"/>
                    <a:pt x="12" y="130"/>
                  </a:cubicBezTo>
                  <a:cubicBezTo>
                    <a:pt x="22" y="100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2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21">
              <a:extLst>
                <a:ext uri="{FF2B5EF4-FFF2-40B4-BE49-F238E27FC236}">
                  <a16:creationId xmlns:a16="http://schemas.microsoft.com/office/drawing/2014/main" id="{F7E26B6B-58AC-C038-9987-9050FCD24C88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681413" y="3073400"/>
              <a:ext cx="15875" cy="42863"/>
            </a:xfrm>
            <a:custGeom>
              <a:avLst/>
              <a:gdLst>
                <a:gd name="T0" fmla="*/ 34 w 44"/>
                <a:gd name="T1" fmla="*/ 35 h 107"/>
                <a:gd name="T2" fmla="*/ 7 w 44"/>
                <a:gd name="T3" fmla="*/ 98 h 107"/>
                <a:gd name="T4" fmla="*/ 5 w 44"/>
                <a:gd name="T5" fmla="*/ 103 h 107"/>
                <a:gd name="T6" fmla="*/ 10 w 44"/>
                <a:gd name="T7" fmla="*/ 107 h 107"/>
                <a:gd name="T8" fmla="*/ 44 w 44"/>
                <a:gd name="T9" fmla="*/ 38 h 107"/>
                <a:gd name="T10" fmla="*/ 20 w 44"/>
                <a:gd name="T11" fmla="*/ 0 h 107"/>
                <a:gd name="T12" fmla="*/ 0 w 44"/>
                <a:gd name="T13" fmla="*/ 20 h 107"/>
                <a:gd name="T14" fmla="*/ 20 w 44"/>
                <a:gd name="T15" fmla="*/ 40 h 107"/>
                <a:gd name="T16" fmla="*/ 34 w 44"/>
                <a:gd name="T17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07">
                  <a:moveTo>
                    <a:pt x="34" y="35"/>
                  </a:moveTo>
                  <a:cubicBezTo>
                    <a:pt x="34" y="54"/>
                    <a:pt x="31" y="76"/>
                    <a:pt x="7" y="98"/>
                  </a:cubicBezTo>
                  <a:cubicBezTo>
                    <a:pt x="6" y="100"/>
                    <a:pt x="5" y="101"/>
                    <a:pt x="5" y="103"/>
                  </a:cubicBezTo>
                  <a:cubicBezTo>
                    <a:pt x="5" y="105"/>
                    <a:pt x="7" y="107"/>
                    <a:pt x="10" y="107"/>
                  </a:cubicBezTo>
                  <a:cubicBezTo>
                    <a:pt x="14" y="107"/>
                    <a:pt x="44" y="80"/>
                    <a:pt x="44" y="38"/>
                  </a:cubicBezTo>
                  <a:cubicBezTo>
                    <a:pt x="44" y="16"/>
                    <a:pt x="36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1"/>
                    <a:pt x="8" y="40"/>
                    <a:pt x="20" y="40"/>
                  </a:cubicBezTo>
                  <a:cubicBezTo>
                    <a:pt x="28" y="40"/>
                    <a:pt x="34" y="35"/>
                    <a:pt x="34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22">
              <a:extLst>
                <a:ext uri="{FF2B5EF4-FFF2-40B4-BE49-F238E27FC236}">
                  <a16:creationId xmlns:a16="http://schemas.microsoft.com/office/drawing/2014/main" id="{6F40FCD5-C2D7-9F2C-E0AD-410849640307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3721101" y="2992438"/>
              <a:ext cx="65088" cy="98425"/>
            </a:xfrm>
            <a:custGeom>
              <a:avLst/>
              <a:gdLst>
                <a:gd name="T0" fmla="*/ 83 w 172"/>
                <a:gd name="T1" fmla="*/ 10 h 246"/>
                <a:gd name="T2" fmla="*/ 85 w 172"/>
                <a:gd name="T3" fmla="*/ 5 h 246"/>
                <a:gd name="T4" fmla="*/ 79 w 172"/>
                <a:gd name="T5" fmla="*/ 0 h 246"/>
                <a:gd name="T6" fmla="*/ 34 w 172"/>
                <a:gd name="T7" fmla="*/ 3 h 246"/>
                <a:gd name="T8" fmla="*/ 27 w 172"/>
                <a:gd name="T9" fmla="*/ 11 h 246"/>
                <a:gd name="T10" fmla="*/ 36 w 172"/>
                <a:gd name="T11" fmla="*/ 16 h 246"/>
                <a:gd name="T12" fmla="*/ 53 w 172"/>
                <a:gd name="T13" fmla="*/ 22 h 246"/>
                <a:gd name="T14" fmla="*/ 51 w 172"/>
                <a:gd name="T15" fmla="*/ 29 h 246"/>
                <a:gd name="T16" fmla="*/ 2 w 172"/>
                <a:gd name="T17" fmla="*/ 227 h 246"/>
                <a:gd name="T18" fmla="*/ 0 w 172"/>
                <a:gd name="T19" fmla="*/ 234 h 246"/>
                <a:gd name="T20" fmla="*/ 12 w 172"/>
                <a:gd name="T21" fmla="*/ 246 h 246"/>
                <a:gd name="T22" fmla="*/ 28 w 172"/>
                <a:gd name="T23" fmla="*/ 231 h 246"/>
                <a:gd name="T24" fmla="*/ 45 w 172"/>
                <a:gd name="T25" fmla="*/ 163 h 246"/>
                <a:gd name="T26" fmla="*/ 90 w 172"/>
                <a:gd name="T27" fmla="*/ 192 h 246"/>
                <a:gd name="T28" fmla="*/ 89 w 172"/>
                <a:gd name="T29" fmla="*/ 199 h 246"/>
                <a:gd name="T30" fmla="*/ 88 w 172"/>
                <a:gd name="T31" fmla="*/ 210 h 246"/>
                <a:gd name="T32" fmla="*/ 125 w 172"/>
                <a:gd name="T33" fmla="*/ 246 h 246"/>
                <a:gd name="T34" fmla="*/ 169 w 172"/>
                <a:gd name="T35" fmla="*/ 192 h 246"/>
                <a:gd name="T36" fmla="*/ 163 w 172"/>
                <a:gd name="T37" fmla="*/ 188 h 246"/>
                <a:gd name="T38" fmla="*/ 156 w 172"/>
                <a:gd name="T39" fmla="*/ 196 h 246"/>
                <a:gd name="T40" fmla="*/ 126 w 172"/>
                <a:gd name="T41" fmla="*/ 236 h 246"/>
                <a:gd name="T42" fmla="*/ 114 w 172"/>
                <a:gd name="T43" fmla="*/ 218 h 246"/>
                <a:gd name="T44" fmla="*/ 116 w 172"/>
                <a:gd name="T45" fmla="*/ 202 h 246"/>
                <a:gd name="T46" fmla="*/ 117 w 172"/>
                <a:gd name="T47" fmla="*/ 191 h 246"/>
                <a:gd name="T48" fmla="*/ 61 w 172"/>
                <a:gd name="T49" fmla="*/ 154 h 246"/>
                <a:gd name="T50" fmla="*/ 90 w 172"/>
                <a:gd name="T51" fmla="*/ 131 h 246"/>
                <a:gd name="T52" fmla="*/ 145 w 172"/>
                <a:gd name="T53" fmla="*/ 98 h 246"/>
                <a:gd name="T54" fmla="*/ 156 w 172"/>
                <a:gd name="T55" fmla="*/ 103 h 246"/>
                <a:gd name="T56" fmla="*/ 138 w 172"/>
                <a:gd name="T57" fmla="*/ 122 h 246"/>
                <a:gd name="T58" fmla="*/ 152 w 172"/>
                <a:gd name="T59" fmla="*/ 135 h 246"/>
                <a:gd name="T60" fmla="*/ 172 w 172"/>
                <a:gd name="T61" fmla="*/ 113 h 246"/>
                <a:gd name="T62" fmla="*/ 145 w 172"/>
                <a:gd name="T63" fmla="*/ 88 h 246"/>
                <a:gd name="T64" fmla="*/ 89 w 172"/>
                <a:gd name="T65" fmla="*/ 119 h 246"/>
                <a:gd name="T66" fmla="*/ 49 w 172"/>
                <a:gd name="T67" fmla="*/ 150 h 246"/>
                <a:gd name="T68" fmla="*/ 83 w 172"/>
                <a:gd name="T69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2" h="246">
                  <a:moveTo>
                    <a:pt x="83" y="10"/>
                  </a:moveTo>
                  <a:cubicBezTo>
                    <a:pt x="84" y="10"/>
                    <a:pt x="85" y="5"/>
                    <a:pt x="85" y="5"/>
                  </a:cubicBezTo>
                  <a:cubicBezTo>
                    <a:pt x="85" y="3"/>
                    <a:pt x="83" y="0"/>
                    <a:pt x="79" y="0"/>
                  </a:cubicBezTo>
                  <a:cubicBezTo>
                    <a:pt x="72" y="0"/>
                    <a:pt x="43" y="3"/>
                    <a:pt x="34" y="3"/>
                  </a:cubicBezTo>
                  <a:cubicBezTo>
                    <a:pt x="32" y="4"/>
                    <a:pt x="27" y="4"/>
                    <a:pt x="27" y="11"/>
                  </a:cubicBezTo>
                  <a:cubicBezTo>
                    <a:pt x="27" y="16"/>
                    <a:pt x="32" y="16"/>
                    <a:pt x="36" y="16"/>
                  </a:cubicBezTo>
                  <a:cubicBezTo>
                    <a:pt x="53" y="16"/>
                    <a:pt x="53" y="19"/>
                    <a:pt x="53" y="22"/>
                  </a:cubicBezTo>
                  <a:cubicBezTo>
                    <a:pt x="53" y="24"/>
                    <a:pt x="52" y="26"/>
                    <a:pt x="51" y="29"/>
                  </a:cubicBezTo>
                  <a:lnTo>
                    <a:pt x="2" y="227"/>
                  </a:lnTo>
                  <a:cubicBezTo>
                    <a:pt x="0" y="233"/>
                    <a:pt x="0" y="234"/>
                    <a:pt x="0" y="234"/>
                  </a:cubicBezTo>
                  <a:cubicBezTo>
                    <a:pt x="0" y="240"/>
                    <a:pt x="4" y="246"/>
                    <a:pt x="12" y="246"/>
                  </a:cubicBezTo>
                  <a:cubicBezTo>
                    <a:pt x="21" y="246"/>
                    <a:pt x="26" y="239"/>
                    <a:pt x="28" y="231"/>
                  </a:cubicBezTo>
                  <a:cubicBezTo>
                    <a:pt x="29" y="230"/>
                    <a:pt x="44" y="168"/>
                    <a:pt x="45" y="163"/>
                  </a:cubicBezTo>
                  <a:cubicBezTo>
                    <a:pt x="70" y="166"/>
                    <a:pt x="90" y="174"/>
                    <a:pt x="90" y="192"/>
                  </a:cubicBezTo>
                  <a:cubicBezTo>
                    <a:pt x="90" y="194"/>
                    <a:pt x="90" y="195"/>
                    <a:pt x="89" y="199"/>
                  </a:cubicBezTo>
                  <a:cubicBezTo>
                    <a:pt x="88" y="204"/>
                    <a:pt x="88" y="206"/>
                    <a:pt x="88" y="210"/>
                  </a:cubicBezTo>
                  <a:cubicBezTo>
                    <a:pt x="88" y="234"/>
                    <a:pt x="108" y="246"/>
                    <a:pt x="125" y="246"/>
                  </a:cubicBezTo>
                  <a:cubicBezTo>
                    <a:pt x="159" y="246"/>
                    <a:pt x="169" y="193"/>
                    <a:pt x="169" y="192"/>
                  </a:cubicBezTo>
                  <a:cubicBezTo>
                    <a:pt x="169" y="188"/>
                    <a:pt x="164" y="188"/>
                    <a:pt x="163" y="188"/>
                  </a:cubicBezTo>
                  <a:cubicBezTo>
                    <a:pt x="159" y="188"/>
                    <a:pt x="158" y="189"/>
                    <a:pt x="156" y="196"/>
                  </a:cubicBezTo>
                  <a:cubicBezTo>
                    <a:pt x="152" y="211"/>
                    <a:pt x="143" y="236"/>
                    <a:pt x="126" y="236"/>
                  </a:cubicBezTo>
                  <a:cubicBezTo>
                    <a:pt x="116" y="236"/>
                    <a:pt x="114" y="227"/>
                    <a:pt x="114" y="218"/>
                  </a:cubicBezTo>
                  <a:cubicBezTo>
                    <a:pt x="114" y="212"/>
                    <a:pt x="114" y="211"/>
                    <a:pt x="116" y="202"/>
                  </a:cubicBezTo>
                  <a:cubicBezTo>
                    <a:pt x="116" y="201"/>
                    <a:pt x="117" y="195"/>
                    <a:pt x="117" y="191"/>
                  </a:cubicBezTo>
                  <a:cubicBezTo>
                    <a:pt x="117" y="160"/>
                    <a:pt x="76" y="155"/>
                    <a:pt x="61" y="154"/>
                  </a:cubicBezTo>
                  <a:cubicBezTo>
                    <a:pt x="71" y="148"/>
                    <a:pt x="84" y="136"/>
                    <a:pt x="90" y="131"/>
                  </a:cubicBezTo>
                  <a:cubicBezTo>
                    <a:pt x="108" y="114"/>
                    <a:pt x="125" y="98"/>
                    <a:pt x="145" y="98"/>
                  </a:cubicBezTo>
                  <a:cubicBezTo>
                    <a:pt x="149" y="98"/>
                    <a:pt x="153" y="99"/>
                    <a:pt x="156" y="103"/>
                  </a:cubicBezTo>
                  <a:cubicBezTo>
                    <a:pt x="141" y="105"/>
                    <a:pt x="138" y="117"/>
                    <a:pt x="138" y="122"/>
                  </a:cubicBezTo>
                  <a:cubicBezTo>
                    <a:pt x="138" y="130"/>
                    <a:pt x="144" y="135"/>
                    <a:pt x="152" y="135"/>
                  </a:cubicBezTo>
                  <a:cubicBezTo>
                    <a:pt x="161" y="135"/>
                    <a:pt x="172" y="127"/>
                    <a:pt x="172" y="113"/>
                  </a:cubicBezTo>
                  <a:cubicBezTo>
                    <a:pt x="172" y="101"/>
                    <a:pt x="163" y="88"/>
                    <a:pt x="145" y="88"/>
                  </a:cubicBezTo>
                  <a:cubicBezTo>
                    <a:pt x="125" y="88"/>
                    <a:pt x="107" y="103"/>
                    <a:pt x="89" y="119"/>
                  </a:cubicBezTo>
                  <a:cubicBezTo>
                    <a:pt x="74" y="133"/>
                    <a:pt x="63" y="144"/>
                    <a:pt x="49" y="150"/>
                  </a:cubicBezTo>
                  <a:lnTo>
                    <a:pt x="83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23">
              <a:extLst>
                <a:ext uri="{FF2B5EF4-FFF2-40B4-BE49-F238E27FC236}">
                  <a16:creationId xmlns:a16="http://schemas.microsoft.com/office/drawing/2014/main" id="{771755BA-A47A-DED2-DDCD-A99AEFEDC93A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816351" y="2989263"/>
              <a:ext cx="73025" cy="130175"/>
            </a:xfrm>
            <a:custGeom>
              <a:avLst/>
              <a:gdLst>
                <a:gd name="T0" fmla="*/ 189 w 192"/>
                <a:gd name="T1" fmla="*/ 16 h 323"/>
                <a:gd name="T2" fmla="*/ 192 w 192"/>
                <a:gd name="T3" fmla="*/ 9 h 323"/>
                <a:gd name="T4" fmla="*/ 183 w 192"/>
                <a:gd name="T5" fmla="*/ 0 h 323"/>
                <a:gd name="T6" fmla="*/ 175 w 192"/>
                <a:gd name="T7" fmla="*/ 7 h 323"/>
                <a:gd name="T8" fmla="*/ 2 w 192"/>
                <a:gd name="T9" fmla="*/ 308 h 323"/>
                <a:gd name="T10" fmla="*/ 0 w 192"/>
                <a:gd name="T11" fmla="*/ 315 h 323"/>
                <a:gd name="T12" fmla="*/ 8 w 192"/>
                <a:gd name="T13" fmla="*/ 323 h 323"/>
                <a:gd name="T14" fmla="*/ 17 w 192"/>
                <a:gd name="T15" fmla="*/ 317 h 323"/>
                <a:gd name="T16" fmla="*/ 189 w 192"/>
                <a:gd name="T17" fmla="*/ 1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323">
                  <a:moveTo>
                    <a:pt x="189" y="16"/>
                  </a:moveTo>
                  <a:cubicBezTo>
                    <a:pt x="192" y="12"/>
                    <a:pt x="192" y="10"/>
                    <a:pt x="192" y="9"/>
                  </a:cubicBezTo>
                  <a:cubicBezTo>
                    <a:pt x="192" y="4"/>
                    <a:pt x="189" y="0"/>
                    <a:pt x="183" y="0"/>
                  </a:cubicBezTo>
                  <a:cubicBezTo>
                    <a:pt x="179" y="0"/>
                    <a:pt x="176" y="3"/>
                    <a:pt x="175" y="7"/>
                  </a:cubicBezTo>
                  <a:lnTo>
                    <a:pt x="2" y="308"/>
                  </a:lnTo>
                  <a:cubicBezTo>
                    <a:pt x="0" y="312"/>
                    <a:pt x="0" y="313"/>
                    <a:pt x="0" y="315"/>
                  </a:cubicBezTo>
                  <a:cubicBezTo>
                    <a:pt x="0" y="319"/>
                    <a:pt x="3" y="323"/>
                    <a:pt x="8" y="323"/>
                  </a:cubicBezTo>
                  <a:cubicBezTo>
                    <a:pt x="13" y="323"/>
                    <a:pt x="15" y="320"/>
                    <a:pt x="17" y="317"/>
                  </a:cubicBezTo>
                  <a:lnTo>
                    <a:pt x="189" y="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24">
              <a:extLst>
                <a:ext uri="{FF2B5EF4-FFF2-40B4-BE49-F238E27FC236}">
                  <a16:creationId xmlns:a16="http://schemas.microsoft.com/office/drawing/2014/main" id="{7182F831-1ED5-5FA1-284E-1EDF7608C47C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3803651" y="3035300"/>
              <a:ext cx="96838" cy="38100"/>
            </a:xfrm>
            <a:custGeom>
              <a:avLst/>
              <a:gdLst>
                <a:gd name="T0" fmla="*/ 243 w 256"/>
                <a:gd name="T1" fmla="*/ 17 h 94"/>
                <a:gd name="T2" fmla="*/ 256 w 256"/>
                <a:gd name="T3" fmla="*/ 8 h 94"/>
                <a:gd name="T4" fmla="*/ 243 w 256"/>
                <a:gd name="T5" fmla="*/ 0 h 94"/>
                <a:gd name="T6" fmla="*/ 13 w 256"/>
                <a:gd name="T7" fmla="*/ 0 h 94"/>
                <a:gd name="T8" fmla="*/ 0 w 256"/>
                <a:gd name="T9" fmla="*/ 8 h 94"/>
                <a:gd name="T10" fmla="*/ 13 w 256"/>
                <a:gd name="T11" fmla="*/ 17 h 94"/>
                <a:gd name="T12" fmla="*/ 243 w 256"/>
                <a:gd name="T13" fmla="*/ 17 h 94"/>
                <a:gd name="T14" fmla="*/ 243 w 256"/>
                <a:gd name="T15" fmla="*/ 94 h 94"/>
                <a:gd name="T16" fmla="*/ 256 w 256"/>
                <a:gd name="T17" fmla="*/ 85 h 94"/>
                <a:gd name="T18" fmla="*/ 243 w 256"/>
                <a:gd name="T19" fmla="*/ 77 h 94"/>
                <a:gd name="T20" fmla="*/ 13 w 256"/>
                <a:gd name="T21" fmla="*/ 77 h 94"/>
                <a:gd name="T22" fmla="*/ 0 w 256"/>
                <a:gd name="T23" fmla="*/ 85 h 94"/>
                <a:gd name="T24" fmla="*/ 13 w 256"/>
                <a:gd name="T25" fmla="*/ 94 h 94"/>
                <a:gd name="T26" fmla="*/ 243 w 256"/>
                <a:gd name="T2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94">
                  <a:moveTo>
                    <a:pt x="243" y="17"/>
                  </a:moveTo>
                  <a:cubicBezTo>
                    <a:pt x="248" y="17"/>
                    <a:pt x="256" y="17"/>
                    <a:pt x="256" y="8"/>
                  </a:cubicBezTo>
                  <a:cubicBezTo>
                    <a:pt x="256" y="0"/>
                    <a:pt x="248" y="0"/>
                    <a:pt x="243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43" y="17"/>
                  </a:lnTo>
                  <a:close/>
                  <a:moveTo>
                    <a:pt x="243" y="94"/>
                  </a:moveTo>
                  <a:cubicBezTo>
                    <a:pt x="248" y="94"/>
                    <a:pt x="256" y="94"/>
                    <a:pt x="256" y="85"/>
                  </a:cubicBezTo>
                  <a:cubicBezTo>
                    <a:pt x="256" y="77"/>
                    <a:pt x="248" y="77"/>
                    <a:pt x="243" y="77"/>
                  </a:cubicBezTo>
                  <a:lnTo>
                    <a:pt x="13" y="77"/>
                  </a:lnTo>
                  <a:cubicBezTo>
                    <a:pt x="8" y="77"/>
                    <a:pt x="0" y="77"/>
                    <a:pt x="0" y="85"/>
                  </a:cubicBezTo>
                  <a:cubicBezTo>
                    <a:pt x="0" y="94"/>
                    <a:pt x="8" y="94"/>
                    <a:pt x="13" y="94"/>
                  </a:cubicBezTo>
                  <a:lnTo>
                    <a:pt x="243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25">
              <a:extLst>
                <a:ext uri="{FF2B5EF4-FFF2-40B4-BE49-F238E27FC236}">
                  <a16:creationId xmlns:a16="http://schemas.microsoft.com/office/drawing/2014/main" id="{3246F78A-6A08-8935-DA0F-976E2337437A}"/>
                </a:ext>
              </a:extLst>
            </p:cNvPr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3910013" y="2997200"/>
              <a:ext cx="57150" cy="120650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20 w 153"/>
                <a:gd name="T5" fmla="*/ 19 h 302"/>
                <a:gd name="T6" fmla="*/ 134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3 h 302"/>
                <a:gd name="T14" fmla="*/ 22 w 153"/>
                <a:gd name="T15" fmla="*/ 290 h 302"/>
                <a:gd name="T16" fmla="*/ 34 w 153"/>
                <a:gd name="T17" fmla="*/ 273 h 302"/>
                <a:gd name="T18" fmla="*/ 20 w 153"/>
                <a:gd name="T19" fmla="*/ 260 h 302"/>
                <a:gd name="T20" fmla="*/ 0 w 153"/>
                <a:gd name="T21" fmla="*/ 280 h 302"/>
                <a:gd name="T22" fmla="*/ 35 w 153"/>
                <a:gd name="T23" fmla="*/ 302 h 302"/>
                <a:gd name="T24" fmla="*/ 107 w 153"/>
                <a:gd name="T25" fmla="*/ 247 h 302"/>
                <a:gd name="T26" fmla="*/ 139 w 153"/>
                <a:gd name="T27" fmla="*/ 122 h 302"/>
                <a:gd name="T28" fmla="*/ 140 w 153"/>
                <a:gd name="T29" fmla="*/ 110 h 302"/>
                <a:gd name="T30" fmla="*/ 103 w 153"/>
                <a:gd name="T31" fmla="*/ 77 h 302"/>
                <a:gd name="T32" fmla="*/ 42 w 153"/>
                <a:gd name="T33" fmla="*/ 131 h 302"/>
                <a:gd name="T34" fmla="*/ 48 w 153"/>
                <a:gd name="T35" fmla="*/ 135 h 302"/>
                <a:gd name="T36" fmla="*/ 55 w 153"/>
                <a:gd name="T37" fmla="*/ 129 h 302"/>
                <a:gd name="T38" fmla="*/ 102 w 153"/>
                <a:gd name="T39" fmla="*/ 87 h 302"/>
                <a:gd name="T40" fmla="*/ 114 w 153"/>
                <a:gd name="T41" fmla="*/ 104 h 302"/>
                <a:gd name="T42" fmla="*/ 113 w 153"/>
                <a:gd name="T43" fmla="*/ 115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9" y="0"/>
                    <a:pt x="139" y="0"/>
                  </a:cubicBezTo>
                  <a:cubicBezTo>
                    <a:pt x="129" y="0"/>
                    <a:pt x="120" y="10"/>
                    <a:pt x="120" y="19"/>
                  </a:cubicBezTo>
                  <a:cubicBezTo>
                    <a:pt x="120" y="25"/>
                    <a:pt x="124" y="32"/>
                    <a:pt x="134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5" y="293"/>
                    <a:pt x="34" y="293"/>
                  </a:cubicBezTo>
                  <a:cubicBezTo>
                    <a:pt x="30" y="293"/>
                    <a:pt x="26" y="292"/>
                    <a:pt x="22" y="290"/>
                  </a:cubicBezTo>
                  <a:cubicBezTo>
                    <a:pt x="31" y="286"/>
                    <a:pt x="34" y="278"/>
                    <a:pt x="34" y="273"/>
                  </a:cubicBezTo>
                  <a:cubicBezTo>
                    <a:pt x="34" y="264"/>
                    <a:pt x="27" y="260"/>
                    <a:pt x="20" y="260"/>
                  </a:cubicBezTo>
                  <a:cubicBezTo>
                    <a:pt x="9" y="260"/>
                    <a:pt x="0" y="269"/>
                    <a:pt x="0" y="280"/>
                  </a:cubicBezTo>
                  <a:cubicBezTo>
                    <a:pt x="0" y="294"/>
                    <a:pt x="14" y="302"/>
                    <a:pt x="35" y="302"/>
                  </a:cubicBezTo>
                  <a:cubicBezTo>
                    <a:pt x="56" y="302"/>
                    <a:pt x="96" y="290"/>
                    <a:pt x="107" y="247"/>
                  </a:cubicBezTo>
                  <a:lnTo>
                    <a:pt x="139" y="122"/>
                  </a:lnTo>
                  <a:cubicBezTo>
                    <a:pt x="140" y="118"/>
                    <a:pt x="140" y="115"/>
                    <a:pt x="140" y="110"/>
                  </a:cubicBezTo>
                  <a:cubicBezTo>
                    <a:pt x="140" y="91"/>
                    <a:pt x="124" y="77"/>
                    <a:pt x="103" y="77"/>
                  </a:cubicBezTo>
                  <a:cubicBezTo>
                    <a:pt x="64" y="77"/>
                    <a:pt x="42" y="126"/>
                    <a:pt x="42" y="131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3" y="134"/>
                    <a:pt x="55" y="129"/>
                  </a:cubicBezTo>
                  <a:cubicBezTo>
                    <a:pt x="64" y="109"/>
                    <a:pt x="82" y="87"/>
                    <a:pt x="102" y="87"/>
                  </a:cubicBezTo>
                  <a:cubicBezTo>
                    <a:pt x="111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5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26">
              <a:extLst>
                <a:ext uri="{FF2B5EF4-FFF2-40B4-BE49-F238E27FC236}">
                  <a16:creationId xmlns:a16="http://schemas.microsoft.com/office/drawing/2014/main" id="{50496D4A-635E-F1FA-124F-F3C791748FF0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016376" y="2762250"/>
              <a:ext cx="93663" cy="90488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8 h 226"/>
                <a:gd name="T6" fmla="*/ 202 w 248"/>
                <a:gd name="T7" fmla="*/ 45 h 226"/>
                <a:gd name="T8" fmla="*/ 221 w 248"/>
                <a:gd name="T9" fmla="*/ 62 h 226"/>
                <a:gd name="T10" fmla="*/ 248 w 248"/>
                <a:gd name="T11" fmla="*/ 33 h 226"/>
                <a:gd name="T12" fmla="*/ 201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8 w 248"/>
                <a:gd name="T23" fmla="*/ 77 h 226"/>
                <a:gd name="T24" fmla="*/ 94 w 248"/>
                <a:gd name="T25" fmla="*/ 11 h 226"/>
                <a:gd name="T26" fmla="*/ 121 w 248"/>
                <a:gd name="T27" fmla="*/ 45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9 h 226"/>
                <a:gd name="T34" fmla="*/ 45 w 248"/>
                <a:gd name="T35" fmla="*/ 182 h 226"/>
                <a:gd name="T36" fmla="*/ 27 w 248"/>
                <a:gd name="T37" fmla="*/ 164 h 226"/>
                <a:gd name="T38" fmla="*/ 0 w 248"/>
                <a:gd name="T39" fmla="*/ 193 h 226"/>
                <a:gd name="T40" fmla="*/ 46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2 w 248"/>
                <a:gd name="T47" fmla="*/ 149 h 226"/>
                <a:gd name="T48" fmla="*/ 226 w 248"/>
                <a:gd name="T49" fmla="*/ 144 h 226"/>
                <a:gd name="T50" fmla="*/ 220 w 248"/>
                <a:gd name="T51" fmla="*/ 150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3" y="11"/>
                    <a:pt x="215" y="11"/>
                    <a:pt x="226" y="18"/>
                  </a:cubicBezTo>
                  <a:cubicBezTo>
                    <a:pt x="212" y="20"/>
                    <a:pt x="202" y="33"/>
                    <a:pt x="202" y="45"/>
                  </a:cubicBezTo>
                  <a:cubicBezTo>
                    <a:pt x="202" y="53"/>
                    <a:pt x="207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8" y="0"/>
                    <a:pt x="201" y="0"/>
                  </a:cubicBezTo>
                  <a:cubicBezTo>
                    <a:pt x="173" y="0"/>
                    <a:pt x="155" y="27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5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7" y="81"/>
                    <a:pt x="28" y="77"/>
                  </a:cubicBezTo>
                  <a:cubicBezTo>
                    <a:pt x="45" y="24"/>
                    <a:pt x="77" y="11"/>
                    <a:pt x="94" y="11"/>
                  </a:cubicBezTo>
                  <a:cubicBezTo>
                    <a:pt x="104" y="11"/>
                    <a:pt x="121" y="16"/>
                    <a:pt x="121" y="45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6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9"/>
                  </a:cubicBezTo>
                  <a:cubicBezTo>
                    <a:pt x="35" y="206"/>
                    <a:pt x="45" y="196"/>
                    <a:pt x="45" y="182"/>
                  </a:cubicBezTo>
                  <a:cubicBezTo>
                    <a:pt x="45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6" y="226"/>
                  </a:cubicBezTo>
                  <a:cubicBezTo>
                    <a:pt x="79" y="226"/>
                    <a:pt x="97" y="191"/>
                    <a:pt x="99" y="188"/>
                  </a:cubicBezTo>
                  <a:cubicBezTo>
                    <a:pt x="105" y="207"/>
                    <a:pt x="123" y="226"/>
                    <a:pt x="153" y="226"/>
                  </a:cubicBezTo>
                  <a:cubicBezTo>
                    <a:pt x="204" y="226"/>
                    <a:pt x="232" y="162"/>
                    <a:pt x="232" y="149"/>
                  </a:cubicBezTo>
                  <a:cubicBezTo>
                    <a:pt x="232" y="144"/>
                    <a:pt x="228" y="144"/>
                    <a:pt x="226" y="144"/>
                  </a:cubicBezTo>
                  <a:cubicBezTo>
                    <a:pt x="222" y="144"/>
                    <a:pt x="221" y="146"/>
                    <a:pt x="220" y="150"/>
                  </a:cubicBezTo>
                  <a:cubicBezTo>
                    <a:pt x="203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27">
              <a:extLst>
                <a:ext uri="{FF2B5EF4-FFF2-40B4-BE49-F238E27FC236}">
                  <a16:creationId xmlns:a16="http://schemas.microsoft.com/office/drawing/2014/main" id="{718BFB69-0CFD-E358-BB39-1D094FE0AF0F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4124326" y="2787650"/>
              <a:ext cx="41275" cy="93663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0 h 235"/>
                <a:gd name="T12" fmla="*/ 23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4 w 106"/>
                <a:gd name="T27" fmla="*/ 190 h 235"/>
                <a:gd name="T28" fmla="*/ 65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3 w 106"/>
                <a:gd name="T41" fmla="*/ 130 h 235"/>
                <a:gd name="T42" fmla="*/ 50 w 106"/>
                <a:gd name="T43" fmla="*/ 87 h 235"/>
                <a:gd name="T44" fmla="*/ 59 w 106"/>
                <a:gd name="T45" fmla="*/ 99 h 235"/>
                <a:gd name="T46" fmla="*/ 48 w 106"/>
                <a:gd name="T47" fmla="*/ 134 h 235"/>
                <a:gd name="T48" fmla="*/ 26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4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8" y="32"/>
                    <a:pt x="97" y="23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3" y="199"/>
                    <a:pt x="23" y="205"/>
                  </a:cubicBezTo>
                  <a:cubicBezTo>
                    <a:pt x="23" y="222"/>
                    <a:pt x="37" y="235"/>
                    <a:pt x="56" y="235"/>
                  </a:cubicBezTo>
                  <a:cubicBezTo>
                    <a:pt x="91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6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1" y="198"/>
                    <a:pt x="54" y="190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1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2" y="134"/>
                    <a:pt x="13" y="130"/>
                  </a:cubicBezTo>
                  <a:cubicBezTo>
                    <a:pt x="22" y="100"/>
                    <a:pt x="37" y="87"/>
                    <a:pt x="50" y="87"/>
                  </a:cubicBezTo>
                  <a:cubicBezTo>
                    <a:pt x="55" y="87"/>
                    <a:pt x="59" y="90"/>
                    <a:pt x="59" y="99"/>
                  </a:cubicBezTo>
                  <a:cubicBezTo>
                    <a:pt x="59" y="107"/>
                    <a:pt x="57" y="113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28">
              <a:extLst>
                <a:ext uri="{FF2B5EF4-FFF2-40B4-BE49-F238E27FC236}">
                  <a16:creationId xmlns:a16="http://schemas.microsoft.com/office/drawing/2014/main" id="{BD07DA1A-AE49-1460-5BFC-C51A957DDC6B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181476" y="2782888"/>
              <a:ext cx="65088" cy="98425"/>
            </a:xfrm>
            <a:custGeom>
              <a:avLst/>
              <a:gdLst>
                <a:gd name="T0" fmla="*/ 83 w 172"/>
                <a:gd name="T1" fmla="*/ 11 h 246"/>
                <a:gd name="T2" fmla="*/ 84 w 172"/>
                <a:gd name="T3" fmla="*/ 5 h 246"/>
                <a:gd name="T4" fmla="*/ 79 w 172"/>
                <a:gd name="T5" fmla="*/ 0 h 246"/>
                <a:gd name="T6" fmla="*/ 34 w 172"/>
                <a:gd name="T7" fmla="*/ 4 h 246"/>
                <a:gd name="T8" fmla="*/ 26 w 172"/>
                <a:gd name="T9" fmla="*/ 12 h 246"/>
                <a:gd name="T10" fmla="*/ 36 w 172"/>
                <a:gd name="T11" fmla="*/ 17 h 246"/>
                <a:gd name="T12" fmla="*/ 52 w 172"/>
                <a:gd name="T13" fmla="*/ 22 h 246"/>
                <a:gd name="T14" fmla="*/ 51 w 172"/>
                <a:gd name="T15" fmla="*/ 29 h 246"/>
                <a:gd name="T16" fmla="*/ 2 w 172"/>
                <a:gd name="T17" fmla="*/ 227 h 246"/>
                <a:gd name="T18" fmla="*/ 0 w 172"/>
                <a:gd name="T19" fmla="*/ 235 h 246"/>
                <a:gd name="T20" fmla="*/ 12 w 172"/>
                <a:gd name="T21" fmla="*/ 246 h 246"/>
                <a:gd name="T22" fmla="*/ 28 w 172"/>
                <a:gd name="T23" fmla="*/ 231 h 246"/>
                <a:gd name="T24" fmla="*/ 45 w 172"/>
                <a:gd name="T25" fmla="*/ 163 h 246"/>
                <a:gd name="T26" fmla="*/ 90 w 172"/>
                <a:gd name="T27" fmla="*/ 192 h 246"/>
                <a:gd name="T28" fmla="*/ 89 w 172"/>
                <a:gd name="T29" fmla="*/ 199 h 246"/>
                <a:gd name="T30" fmla="*/ 87 w 172"/>
                <a:gd name="T31" fmla="*/ 210 h 246"/>
                <a:gd name="T32" fmla="*/ 124 w 172"/>
                <a:gd name="T33" fmla="*/ 246 h 246"/>
                <a:gd name="T34" fmla="*/ 169 w 172"/>
                <a:gd name="T35" fmla="*/ 192 h 246"/>
                <a:gd name="T36" fmla="*/ 163 w 172"/>
                <a:gd name="T37" fmla="*/ 188 h 246"/>
                <a:gd name="T38" fmla="*/ 156 w 172"/>
                <a:gd name="T39" fmla="*/ 196 h 246"/>
                <a:gd name="T40" fmla="*/ 125 w 172"/>
                <a:gd name="T41" fmla="*/ 236 h 246"/>
                <a:gd name="T42" fmla="*/ 113 w 172"/>
                <a:gd name="T43" fmla="*/ 218 h 246"/>
                <a:gd name="T44" fmla="*/ 115 w 172"/>
                <a:gd name="T45" fmla="*/ 202 h 246"/>
                <a:gd name="T46" fmla="*/ 117 w 172"/>
                <a:gd name="T47" fmla="*/ 191 h 246"/>
                <a:gd name="T48" fmla="*/ 61 w 172"/>
                <a:gd name="T49" fmla="*/ 154 h 246"/>
                <a:gd name="T50" fmla="*/ 90 w 172"/>
                <a:gd name="T51" fmla="*/ 131 h 246"/>
                <a:gd name="T52" fmla="*/ 144 w 172"/>
                <a:gd name="T53" fmla="*/ 98 h 246"/>
                <a:gd name="T54" fmla="*/ 156 w 172"/>
                <a:gd name="T55" fmla="*/ 103 h 246"/>
                <a:gd name="T56" fmla="*/ 138 w 172"/>
                <a:gd name="T57" fmla="*/ 122 h 246"/>
                <a:gd name="T58" fmla="*/ 152 w 172"/>
                <a:gd name="T59" fmla="*/ 135 h 246"/>
                <a:gd name="T60" fmla="*/ 172 w 172"/>
                <a:gd name="T61" fmla="*/ 113 h 246"/>
                <a:gd name="T62" fmla="*/ 145 w 172"/>
                <a:gd name="T63" fmla="*/ 88 h 246"/>
                <a:gd name="T64" fmla="*/ 89 w 172"/>
                <a:gd name="T65" fmla="*/ 119 h 246"/>
                <a:gd name="T66" fmla="*/ 48 w 172"/>
                <a:gd name="T67" fmla="*/ 150 h 246"/>
                <a:gd name="T68" fmla="*/ 83 w 172"/>
                <a:gd name="T69" fmla="*/ 1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2" h="246">
                  <a:moveTo>
                    <a:pt x="83" y="11"/>
                  </a:moveTo>
                  <a:cubicBezTo>
                    <a:pt x="83" y="10"/>
                    <a:pt x="84" y="5"/>
                    <a:pt x="84" y="5"/>
                  </a:cubicBezTo>
                  <a:cubicBezTo>
                    <a:pt x="84" y="3"/>
                    <a:pt x="83" y="0"/>
                    <a:pt x="79" y="0"/>
                  </a:cubicBezTo>
                  <a:cubicBezTo>
                    <a:pt x="72" y="0"/>
                    <a:pt x="43" y="3"/>
                    <a:pt x="34" y="4"/>
                  </a:cubicBezTo>
                  <a:cubicBezTo>
                    <a:pt x="31" y="4"/>
                    <a:pt x="26" y="4"/>
                    <a:pt x="26" y="12"/>
                  </a:cubicBezTo>
                  <a:cubicBezTo>
                    <a:pt x="26" y="17"/>
                    <a:pt x="31" y="17"/>
                    <a:pt x="36" y="17"/>
                  </a:cubicBezTo>
                  <a:cubicBezTo>
                    <a:pt x="52" y="17"/>
                    <a:pt x="52" y="19"/>
                    <a:pt x="52" y="22"/>
                  </a:cubicBezTo>
                  <a:cubicBezTo>
                    <a:pt x="52" y="24"/>
                    <a:pt x="52" y="26"/>
                    <a:pt x="51" y="29"/>
                  </a:cubicBezTo>
                  <a:lnTo>
                    <a:pt x="2" y="227"/>
                  </a:lnTo>
                  <a:cubicBezTo>
                    <a:pt x="0" y="233"/>
                    <a:pt x="0" y="234"/>
                    <a:pt x="0" y="235"/>
                  </a:cubicBezTo>
                  <a:cubicBezTo>
                    <a:pt x="0" y="240"/>
                    <a:pt x="4" y="246"/>
                    <a:pt x="12" y="246"/>
                  </a:cubicBezTo>
                  <a:cubicBezTo>
                    <a:pt x="21" y="246"/>
                    <a:pt x="26" y="239"/>
                    <a:pt x="28" y="231"/>
                  </a:cubicBezTo>
                  <a:cubicBezTo>
                    <a:pt x="29" y="230"/>
                    <a:pt x="44" y="168"/>
                    <a:pt x="45" y="163"/>
                  </a:cubicBezTo>
                  <a:cubicBezTo>
                    <a:pt x="70" y="166"/>
                    <a:pt x="90" y="174"/>
                    <a:pt x="90" y="192"/>
                  </a:cubicBezTo>
                  <a:cubicBezTo>
                    <a:pt x="90" y="194"/>
                    <a:pt x="90" y="196"/>
                    <a:pt x="89" y="199"/>
                  </a:cubicBezTo>
                  <a:cubicBezTo>
                    <a:pt x="87" y="204"/>
                    <a:pt x="87" y="206"/>
                    <a:pt x="87" y="210"/>
                  </a:cubicBezTo>
                  <a:cubicBezTo>
                    <a:pt x="87" y="235"/>
                    <a:pt x="108" y="246"/>
                    <a:pt x="124" y="246"/>
                  </a:cubicBezTo>
                  <a:cubicBezTo>
                    <a:pt x="158" y="246"/>
                    <a:pt x="169" y="193"/>
                    <a:pt x="169" y="192"/>
                  </a:cubicBezTo>
                  <a:cubicBezTo>
                    <a:pt x="169" y="188"/>
                    <a:pt x="164" y="188"/>
                    <a:pt x="163" y="188"/>
                  </a:cubicBezTo>
                  <a:cubicBezTo>
                    <a:pt x="158" y="188"/>
                    <a:pt x="158" y="190"/>
                    <a:pt x="156" y="196"/>
                  </a:cubicBezTo>
                  <a:cubicBezTo>
                    <a:pt x="152" y="211"/>
                    <a:pt x="143" y="236"/>
                    <a:pt x="125" y="236"/>
                  </a:cubicBezTo>
                  <a:cubicBezTo>
                    <a:pt x="116" y="236"/>
                    <a:pt x="113" y="227"/>
                    <a:pt x="113" y="218"/>
                  </a:cubicBezTo>
                  <a:cubicBezTo>
                    <a:pt x="113" y="212"/>
                    <a:pt x="113" y="211"/>
                    <a:pt x="115" y="202"/>
                  </a:cubicBezTo>
                  <a:cubicBezTo>
                    <a:pt x="116" y="201"/>
                    <a:pt x="117" y="195"/>
                    <a:pt x="117" y="191"/>
                  </a:cubicBezTo>
                  <a:cubicBezTo>
                    <a:pt x="117" y="160"/>
                    <a:pt x="75" y="155"/>
                    <a:pt x="61" y="154"/>
                  </a:cubicBezTo>
                  <a:cubicBezTo>
                    <a:pt x="71" y="148"/>
                    <a:pt x="84" y="137"/>
                    <a:pt x="90" y="131"/>
                  </a:cubicBezTo>
                  <a:cubicBezTo>
                    <a:pt x="107" y="115"/>
                    <a:pt x="125" y="98"/>
                    <a:pt x="144" y="98"/>
                  </a:cubicBezTo>
                  <a:cubicBezTo>
                    <a:pt x="149" y="98"/>
                    <a:pt x="153" y="99"/>
                    <a:pt x="156" y="103"/>
                  </a:cubicBezTo>
                  <a:cubicBezTo>
                    <a:pt x="141" y="105"/>
                    <a:pt x="138" y="117"/>
                    <a:pt x="138" y="122"/>
                  </a:cubicBezTo>
                  <a:cubicBezTo>
                    <a:pt x="138" y="130"/>
                    <a:pt x="144" y="135"/>
                    <a:pt x="152" y="135"/>
                  </a:cubicBezTo>
                  <a:cubicBezTo>
                    <a:pt x="161" y="135"/>
                    <a:pt x="172" y="128"/>
                    <a:pt x="172" y="113"/>
                  </a:cubicBezTo>
                  <a:cubicBezTo>
                    <a:pt x="172" y="101"/>
                    <a:pt x="163" y="88"/>
                    <a:pt x="145" y="88"/>
                  </a:cubicBezTo>
                  <a:cubicBezTo>
                    <a:pt x="125" y="88"/>
                    <a:pt x="107" y="103"/>
                    <a:pt x="89" y="119"/>
                  </a:cubicBezTo>
                  <a:cubicBezTo>
                    <a:pt x="74" y="133"/>
                    <a:pt x="63" y="144"/>
                    <a:pt x="48" y="150"/>
                  </a:cubicBezTo>
                  <a:lnTo>
                    <a:pt x="83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29">
              <a:extLst>
                <a:ext uri="{FF2B5EF4-FFF2-40B4-BE49-F238E27FC236}">
                  <a16:creationId xmlns:a16="http://schemas.microsoft.com/office/drawing/2014/main" id="{0B3ED73C-3914-27BD-82BE-25CC9752C101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270376" y="2762250"/>
              <a:ext cx="93663" cy="90488"/>
            </a:xfrm>
            <a:custGeom>
              <a:avLst/>
              <a:gdLst>
                <a:gd name="T0" fmla="*/ 152 w 249"/>
                <a:gd name="T1" fmla="*/ 70 h 226"/>
                <a:gd name="T2" fmla="*/ 202 w 249"/>
                <a:gd name="T3" fmla="*/ 11 h 226"/>
                <a:gd name="T4" fmla="*/ 227 w 249"/>
                <a:gd name="T5" fmla="*/ 18 h 226"/>
                <a:gd name="T6" fmla="*/ 203 w 249"/>
                <a:gd name="T7" fmla="*/ 45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7 h 226"/>
                <a:gd name="T20" fmla="*/ 22 w 249"/>
                <a:gd name="T21" fmla="*/ 82 h 226"/>
                <a:gd name="T22" fmla="*/ 28 w 249"/>
                <a:gd name="T23" fmla="*/ 77 h 226"/>
                <a:gd name="T24" fmla="*/ 95 w 249"/>
                <a:gd name="T25" fmla="*/ 11 h 226"/>
                <a:gd name="T26" fmla="*/ 122 w 249"/>
                <a:gd name="T27" fmla="*/ 45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9 h 226"/>
                <a:gd name="T34" fmla="*/ 46 w 249"/>
                <a:gd name="T35" fmla="*/ 182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3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50 h 226"/>
                <a:gd name="T52" fmla="*/ 154 w 249"/>
                <a:gd name="T53" fmla="*/ 215 h 226"/>
                <a:gd name="T54" fmla="*/ 127 w 249"/>
                <a:gd name="T55" fmla="*/ 182 h 226"/>
                <a:gd name="T56" fmla="*/ 135 w 249"/>
                <a:gd name="T57" fmla="*/ 138 h 226"/>
                <a:gd name="T58" fmla="*/ 152 w 249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8"/>
                  </a:cubicBezTo>
                  <a:cubicBezTo>
                    <a:pt x="213" y="20"/>
                    <a:pt x="203" y="33"/>
                    <a:pt x="203" y="45"/>
                  </a:cubicBezTo>
                  <a:cubicBezTo>
                    <a:pt x="203" y="53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3" y="0"/>
                    <a:pt x="156" y="27"/>
                    <a:pt x="150" y="38"/>
                  </a:cubicBezTo>
                  <a:cubicBezTo>
                    <a:pt x="137" y="5"/>
                    <a:pt x="111" y="0"/>
                    <a:pt x="96" y="0"/>
                  </a:cubicBezTo>
                  <a:cubicBezTo>
                    <a:pt x="44" y="0"/>
                    <a:pt x="16" y="65"/>
                    <a:pt x="16" y="77"/>
                  </a:cubicBezTo>
                  <a:cubicBezTo>
                    <a:pt x="16" y="82"/>
                    <a:pt x="21" y="82"/>
                    <a:pt x="22" y="82"/>
                  </a:cubicBezTo>
                  <a:cubicBezTo>
                    <a:pt x="26" y="82"/>
                    <a:pt x="27" y="81"/>
                    <a:pt x="28" y="77"/>
                  </a:cubicBezTo>
                  <a:cubicBezTo>
                    <a:pt x="45" y="24"/>
                    <a:pt x="78" y="11"/>
                    <a:pt x="95" y="11"/>
                  </a:cubicBezTo>
                  <a:cubicBezTo>
                    <a:pt x="105" y="11"/>
                    <a:pt x="122" y="16"/>
                    <a:pt x="122" y="45"/>
                  </a:cubicBezTo>
                  <a:cubicBezTo>
                    <a:pt x="122" y="60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9"/>
                  </a:cubicBezTo>
                  <a:cubicBezTo>
                    <a:pt x="35" y="206"/>
                    <a:pt x="46" y="196"/>
                    <a:pt x="46" y="182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7"/>
                    <a:pt x="124" y="226"/>
                    <a:pt x="153" y="226"/>
                  </a:cubicBezTo>
                  <a:cubicBezTo>
                    <a:pt x="205" y="226"/>
                    <a:pt x="233" y="162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50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30">
              <a:extLst>
                <a:ext uri="{FF2B5EF4-FFF2-40B4-BE49-F238E27FC236}">
                  <a16:creationId xmlns:a16="http://schemas.microsoft.com/office/drawing/2014/main" id="{5F21CF90-DE10-B9D5-3E32-13CD3DAD8B2F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383088" y="2782888"/>
              <a:ext cx="63500" cy="98425"/>
            </a:xfrm>
            <a:custGeom>
              <a:avLst/>
              <a:gdLst>
                <a:gd name="T0" fmla="*/ 83 w 171"/>
                <a:gd name="T1" fmla="*/ 11 h 246"/>
                <a:gd name="T2" fmla="*/ 84 w 171"/>
                <a:gd name="T3" fmla="*/ 5 h 246"/>
                <a:gd name="T4" fmla="*/ 79 w 171"/>
                <a:gd name="T5" fmla="*/ 0 h 246"/>
                <a:gd name="T6" fmla="*/ 34 w 171"/>
                <a:gd name="T7" fmla="*/ 4 h 246"/>
                <a:gd name="T8" fmla="*/ 26 w 171"/>
                <a:gd name="T9" fmla="*/ 12 h 246"/>
                <a:gd name="T10" fmla="*/ 35 w 171"/>
                <a:gd name="T11" fmla="*/ 17 h 246"/>
                <a:gd name="T12" fmla="*/ 52 w 171"/>
                <a:gd name="T13" fmla="*/ 22 h 246"/>
                <a:gd name="T14" fmla="*/ 51 w 171"/>
                <a:gd name="T15" fmla="*/ 29 h 246"/>
                <a:gd name="T16" fmla="*/ 2 w 171"/>
                <a:gd name="T17" fmla="*/ 227 h 246"/>
                <a:gd name="T18" fmla="*/ 0 w 171"/>
                <a:gd name="T19" fmla="*/ 235 h 246"/>
                <a:gd name="T20" fmla="*/ 12 w 171"/>
                <a:gd name="T21" fmla="*/ 246 h 246"/>
                <a:gd name="T22" fmla="*/ 28 w 171"/>
                <a:gd name="T23" fmla="*/ 231 h 246"/>
                <a:gd name="T24" fmla="*/ 45 w 171"/>
                <a:gd name="T25" fmla="*/ 163 h 246"/>
                <a:gd name="T26" fmla="*/ 90 w 171"/>
                <a:gd name="T27" fmla="*/ 192 h 246"/>
                <a:gd name="T28" fmla="*/ 89 w 171"/>
                <a:gd name="T29" fmla="*/ 199 h 246"/>
                <a:gd name="T30" fmla="*/ 87 w 171"/>
                <a:gd name="T31" fmla="*/ 210 h 246"/>
                <a:gd name="T32" fmla="*/ 124 w 171"/>
                <a:gd name="T33" fmla="*/ 246 h 246"/>
                <a:gd name="T34" fmla="*/ 169 w 171"/>
                <a:gd name="T35" fmla="*/ 192 h 246"/>
                <a:gd name="T36" fmla="*/ 163 w 171"/>
                <a:gd name="T37" fmla="*/ 188 h 246"/>
                <a:gd name="T38" fmla="*/ 156 w 171"/>
                <a:gd name="T39" fmla="*/ 196 h 246"/>
                <a:gd name="T40" fmla="*/ 125 w 171"/>
                <a:gd name="T41" fmla="*/ 236 h 246"/>
                <a:gd name="T42" fmla="*/ 113 w 171"/>
                <a:gd name="T43" fmla="*/ 218 h 246"/>
                <a:gd name="T44" fmla="*/ 115 w 171"/>
                <a:gd name="T45" fmla="*/ 202 h 246"/>
                <a:gd name="T46" fmla="*/ 117 w 171"/>
                <a:gd name="T47" fmla="*/ 191 h 246"/>
                <a:gd name="T48" fmla="*/ 61 w 171"/>
                <a:gd name="T49" fmla="*/ 154 h 246"/>
                <a:gd name="T50" fmla="*/ 90 w 171"/>
                <a:gd name="T51" fmla="*/ 131 h 246"/>
                <a:gd name="T52" fmla="*/ 144 w 171"/>
                <a:gd name="T53" fmla="*/ 98 h 246"/>
                <a:gd name="T54" fmla="*/ 156 w 171"/>
                <a:gd name="T55" fmla="*/ 103 h 246"/>
                <a:gd name="T56" fmla="*/ 138 w 171"/>
                <a:gd name="T57" fmla="*/ 122 h 246"/>
                <a:gd name="T58" fmla="*/ 152 w 171"/>
                <a:gd name="T59" fmla="*/ 135 h 246"/>
                <a:gd name="T60" fmla="*/ 171 w 171"/>
                <a:gd name="T61" fmla="*/ 113 h 246"/>
                <a:gd name="T62" fmla="*/ 145 w 171"/>
                <a:gd name="T63" fmla="*/ 88 h 246"/>
                <a:gd name="T64" fmla="*/ 89 w 171"/>
                <a:gd name="T65" fmla="*/ 119 h 246"/>
                <a:gd name="T66" fmla="*/ 48 w 171"/>
                <a:gd name="T67" fmla="*/ 150 h 246"/>
                <a:gd name="T68" fmla="*/ 83 w 171"/>
                <a:gd name="T69" fmla="*/ 1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246">
                  <a:moveTo>
                    <a:pt x="83" y="11"/>
                  </a:moveTo>
                  <a:cubicBezTo>
                    <a:pt x="83" y="10"/>
                    <a:pt x="84" y="5"/>
                    <a:pt x="84" y="5"/>
                  </a:cubicBezTo>
                  <a:cubicBezTo>
                    <a:pt x="84" y="3"/>
                    <a:pt x="83" y="0"/>
                    <a:pt x="79" y="0"/>
                  </a:cubicBezTo>
                  <a:cubicBezTo>
                    <a:pt x="72" y="0"/>
                    <a:pt x="43" y="3"/>
                    <a:pt x="34" y="4"/>
                  </a:cubicBezTo>
                  <a:cubicBezTo>
                    <a:pt x="31" y="4"/>
                    <a:pt x="26" y="4"/>
                    <a:pt x="26" y="12"/>
                  </a:cubicBezTo>
                  <a:cubicBezTo>
                    <a:pt x="26" y="17"/>
                    <a:pt x="31" y="17"/>
                    <a:pt x="35" y="17"/>
                  </a:cubicBezTo>
                  <a:cubicBezTo>
                    <a:pt x="52" y="17"/>
                    <a:pt x="52" y="19"/>
                    <a:pt x="52" y="22"/>
                  </a:cubicBezTo>
                  <a:cubicBezTo>
                    <a:pt x="52" y="24"/>
                    <a:pt x="51" y="26"/>
                    <a:pt x="51" y="29"/>
                  </a:cubicBezTo>
                  <a:lnTo>
                    <a:pt x="2" y="227"/>
                  </a:lnTo>
                  <a:cubicBezTo>
                    <a:pt x="0" y="233"/>
                    <a:pt x="0" y="234"/>
                    <a:pt x="0" y="235"/>
                  </a:cubicBezTo>
                  <a:cubicBezTo>
                    <a:pt x="0" y="240"/>
                    <a:pt x="4" y="246"/>
                    <a:pt x="12" y="246"/>
                  </a:cubicBezTo>
                  <a:cubicBezTo>
                    <a:pt x="21" y="246"/>
                    <a:pt x="26" y="239"/>
                    <a:pt x="28" y="231"/>
                  </a:cubicBezTo>
                  <a:cubicBezTo>
                    <a:pt x="28" y="230"/>
                    <a:pt x="43" y="168"/>
                    <a:pt x="45" y="163"/>
                  </a:cubicBezTo>
                  <a:cubicBezTo>
                    <a:pt x="70" y="166"/>
                    <a:pt x="90" y="174"/>
                    <a:pt x="90" y="192"/>
                  </a:cubicBezTo>
                  <a:cubicBezTo>
                    <a:pt x="90" y="194"/>
                    <a:pt x="90" y="196"/>
                    <a:pt x="89" y="199"/>
                  </a:cubicBezTo>
                  <a:cubicBezTo>
                    <a:pt x="87" y="204"/>
                    <a:pt x="87" y="206"/>
                    <a:pt x="87" y="210"/>
                  </a:cubicBezTo>
                  <a:cubicBezTo>
                    <a:pt x="87" y="235"/>
                    <a:pt x="108" y="246"/>
                    <a:pt x="124" y="246"/>
                  </a:cubicBezTo>
                  <a:cubicBezTo>
                    <a:pt x="158" y="246"/>
                    <a:pt x="169" y="193"/>
                    <a:pt x="169" y="192"/>
                  </a:cubicBezTo>
                  <a:cubicBezTo>
                    <a:pt x="169" y="188"/>
                    <a:pt x="164" y="188"/>
                    <a:pt x="163" y="188"/>
                  </a:cubicBezTo>
                  <a:cubicBezTo>
                    <a:pt x="158" y="188"/>
                    <a:pt x="158" y="190"/>
                    <a:pt x="156" y="196"/>
                  </a:cubicBezTo>
                  <a:cubicBezTo>
                    <a:pt x="152" y="211"/>
                    <a:pt x="142" y="236"/>
                    <a:pt x="125" y="236"/>
                  </a:cubicBezTo>
                  <a:cubicBezTo>
                    <a:pt x="116" y="236"/>
                    <a:pt x="113" y="227"/>
                    <a:pt x="113" y="218"/>
                  </a:cubicBezTo>
                  <a:cubicBezTo>
                    <a:pt x="113" y="212"/>
                    <a:pt x="113" y="211"/>
                    <a:pt x="115" y="202"/>
                  </a:cubicBezTo>
                  <a:cubicBezTo>
                    <a:pt x="116" y="201"/>
                    <a:pt x="117" y="195"/>
                    <a:pt x="117" y="191"/>
                  </a:cubicBezTo>
                  <a:cubicBezTo>
                    <a:pt x="117" y="160"/>
                    <a:pt x="75" y="155"/>
                    <a:pt x="61" y="154"/>
                  </a:cubicBezTo>
                  <a:cubicBezTo>
                    <a:pt x="71" y="148"/>
                    <a:pt x="84" y="137"/>
                    <a:pt x="90" y="131"/>
                  </a:cubicBezTo>
                  <a:cubicBezTo>
                    <a:pt x="107" y="115"/>
                    <a:pt x="125" y="98"/>
                    <a:pt x="144" y="98"/>
                  </a:cubicBezTo>
                  <a:cubicBezTo>
                    <a:pt x="148" y="98"/>
                    <a:pt x="153" y="99"/>
                    <a:pt x="156" y="103"/>
                  </a:cubicBezTo>
                  <a:cubicBezTo>
                    <a:pt x="141" y="105"/>
                    <a:pt x="138" y="117"/>
                    <a:pt x="138" y="122"/>
                  </a:cubicBezTo>
                  <a:cubicBezTo>
                    <a:pt x="138" y="130"/>
                    <a:pt x="144" y="135"/>
                    <a:pt x="152" y="135"/>
                  </a:cubicBezTo>
                  <a:cubicBezTo>
                    <a:pt x="161" y="135"/>
                    <a:pt x="171" y="128"/>
                    <a:pt x="171" y="113"/>
                  </a:cubicBezTo>
                  <a:cubicBezTo>
                    <a:pt x="171" y="101"/>
                    <a:pt x="163" y="88"/>
                    <a:pt x="145" y="88"/>
                  </a:cubicBezTo>
                  <a:cubicBezTo>
                    <a:pt x="125" y="88"/>
                    <a:pt x="107" y="103"/>
                    <a:pt x="89" y="119"/>
                  </a:cubicBezTo>
                  <a:cubicBezTo>
                    <a:pt x="74" y="133"/>
                    <a:pt x="63" y="144"/>
                    <a:pt x="48" y="150"/>
                  </a:cubicBezTo>
                  <a:lnTo>
                    <a:pt x="83" y="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31">
              <a:extLst>
                <a:ext uri="{FF2B5EF4-FFF2-40B4-BE49-F238E27FC236}">
                  <a16:creationId xmlns:a16="http://schemas.microsoft.com/office/drawing/2014/main" id="{42963695-FADA-2057-A407-FC0CE2AB7CEA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4456113" y="2787650"/>
              <a:ext cx="57150" cy="120650"/>
            </a:xfrm>
            <a:custGeom>
              <a:avLst/>
              <a:gdLst>
                <a:gd name="T0" fmla="*/ 153 w 153"/>
                <a:gd name="T1" fmla="*/ 13 h 302"/>
                <a:gd name="T2" fmla="*/ 139 w 153"/>
                <a:gd name="T3" fmla="*/ 0 h 302"/>
                <a:gd name="T4" fmla="*/ 119 w 153"/>
                <a:gd name="T5" fmla="*/ 19 h 302"/>
                <a:gd name="T6" fmla="*/ 133 w 153"/>
                <a:gd name="T7" fmla="*/ 32 h 302"/>
                <a:gd name="T8" fmla="*/ 153 w 153"/>
                <a:gd name="T9" fmla="*/ 13 h 302"/>
                <a:gd name="T10" fmla="*/ 79 w 153"/>
                <a:gd name="T11" fmla="*/ 248 h 302"/>
                <a:gd name="T12" fmla="*/ 34 w 153"/>
                <a:gd name="T13" fmla="*/ 293 h 302"/>
                <a:gd name="T14" fmla="*/ 21 w 153"/>
                <a:gd name="T15" fmla="*/ 291 h 302"/>
                <a:gd name="T16" fmla="*/ 33 w 153"/>
                <a:gd name="T17" fmla="*/ 273 h 302"/>
                <a:gd name="T18" fmla="*/ 20 w 153"/>
                <a:gd name="T19" fmla="*/ 260 h 302"/>
                <a:gd name="T20" fmla="*/ 0 w 153"/>
                <a:gd name="T21" fmla="*/ 281 h 302"/>
                <a:gd name="T22" fmla="*/ 34 w 153"/>
                <a:gd name="T23" fmla="*/ 302 h 302"/>
                <a:gd name="T24" fmla="*/ 107 w 153"/>
                <a:gd name="T25" fmla="*/ 247 h 302"/>
                <a:gd name="T26" fmla="*/ 138 w 153"/>
                <a:gd name="T27" fmla="*/ 122 h 302"/>
                <a:gd name="T28" fmla="*/ 140 w 153"/>
                <a:gd name="T29" fmla="*/ 110 h 302"/>
                <a:gd name="T30" fmla="*/ 103 w 153"/>
                <a:gd name="T31" fmla="*/ 77 h 302"/>
                <a:gd name="T32" fmla="*/ 42 w 153"/>
                <a:gd name="T33" fmla="*/ 131 h 302"/>
                <a:gd name="T34" fmla="*/ 48 w 153"/>
                <a:gd name="T35" fmla="*/ 135 h 302"/>
                <a:gd name="T36" fmla="*/ 55 w 153"/>
                <a:gd name="T37" fmla="*/ 129 h 302"/>
                <a:gd name="T38" fmla="*/ 102 w 153"/>
                <a:gd name="T39" fmla="*/ 87 h 302"/>
                <a:gd name="T40" fmla="*/ 114 w 153"/>
                <a:gd name="T41" fmla="*/ 104 h 302"/>
                <a:gd name="T42" fmla="*/ 113 w 153"/>
                <a:gd name="T43" fmla="*/ 115 h 302"/>
                <a:gd name="T44" fmla="*/ 79 w 153"/>
                <a:gd name="T45" fmla="*/ 2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302">
                  <a:moveTo>
                    <a:pt x="153" y="13"/>
                  </a:moveTo>
                  <a:cubicBezTo>
                    <a:pt x="153" y="7"/>
                    <a:pt x="148" y="0"/>
                    <a:pt x="139" y="0"/>
                  </a:cubicBezTo>
                  <a:cubicBezTo>
                    <a:pt x="129" y="0"/>
                    <a:pt x="119" y="10"/>
                    <a:pt x="119" y="19"/>
                  </a:cubicBezTo>
                  <a:cubicBezTo>
                    <a:pt x="119" y="25"/>
                    <a:pt x="124" y="32"/>
                    <a:pt x="133" y="32"/>
                  </a:cubicBezTo>
                  <a:cubicBezTo>
                    <a:pt x="143" y="32"/>
                    <a:pt x="153" y="23"/>
                    <a:pt x="153" y="13"/>
                  </a:cubicBezTo>
                  <a:close/>
                  <a:moveTo>
                    <a:pt x="79" y="248"/>
                  </a:moveTo>
                  <a:cubicBezTo>
                    <a:pt x="73" y="272"/>
                    <a:pt x="55" y="293"/>
                    <a:pt x="34" y="293"/>
                  </a:cubicBezTo>
                  <a:cubicBezTo>
                    <a:pt x="30" y="293"/>
                    <a:pt x="25" y="292"/>
                    <a:pt x="21" y="291"/>
                  </a:cubicBezTo>
                  <a:cubicBezTo>
                    <a:pt x="31" y="286"/>
                    <a:pt x="33" y="278"/>
                    <a:pt x="33" y="273"/>
                  </a:cubicBezTo>
                  <a:cubicBezTo>
                    <a:pt x="33" y="264"/>
                    <a:pt x="27" y="260"/>
                    <a:pt x="20" y="260"/>
                  </a:cubicBezTo>
                  <a:cubicBezTo>
                    <a:pt x="9" y="260"/>
                    <a:pt x="0" y="269"/>
                    <a:pt x="0" y="281"/>
                  </a:cubicBezTo>
                  <a:cubicBezTo>
                    <a:pt x="0" y="294"/>
                    <a:pt x="13" y="302"/>
                    <a:pt x="34" y="302"/>
                  </a:cubicBezTo>
                  <a:cubicBezTo>
                    <a:pt x="55" y="302"/>
                    <a:pt x="96" y="290"/>
                    <a:pt x="107" y="247"/>
                  </a:cubicBezTo>
                  <a:lnTo>
                    <a:pt x="138" y="122"/>
                  </a:lnTo>
                  <a:cubicBezTo>
                    <a:pt x="139" y="119"/>
                    <a:pt x="140" y="115"/>
                    <a:pt x="140" y="110"/>
                  </a:cubicBezTo>
                  <a:cubicBezTo>
                    <a:pt x="140" y="91"/>
                    <a:pt x="124" y="77"/>
                    <a:pt x="103" y="77"/>
                  </a:cubicBezTo>
                  <a:cubicBezTo>
                    <a:pt x="64" y="77"/>
                    <a:pt x="42" y="126"/>
                    <a:pt x="42" y="131"/>
                  </a:cubicBezTo>
                  <a:cubicBezTo>
                    <a:pt x="42" y="135"/>
                    <a:pt x="47" y="135"/>
                    <a:pt x="48" y="135"/>
                  </a:cubicBezTo>
                  <a:cubicBezTo>
                    <a:pt x="52" y="135"/>
                    <a:pt x="52" y="134"/>
                    <a:pt x="55" y="129"/>
                  </a:cubicBezTo>
                  <a:cubicBezTo>
                    <a:pt x="63" y="109"/>
                    <a:pt x="81" y="87"/>
                    <a:pt x="102" y="87"/>
                  </a:cubicBezTo>
                  <a:cubicBezTo>
                    <a:pt x="110" y="87"/>
                    <a:pt x="114" y="93"/>
                    <a:pt x="114" y="104"/>
                  </a:cubicBezTo>
                  <a:cubicBezTo>
                    <a:pt x="114" y="108"/>
                    <a:pt x="113" y="113"/>
                    <a:pt x="113" y="115"/>
                  </a:cubicBezTo>
                  <a:lnTo>
                    <a:pt x="79" y="2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32">
              <a:extLst>
                <a:ext uri="{FF2B5EF4-FFF2-40B4-BE49-F238E27FC236}">
                  <a16:creationId xmlns:a16="http://schemas.microsoft.com/office/drawing/2014/main" id="{13C677DA-AD08-84EC-23A6-B839FB6DE265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4603751" y="2724150"/>
              <a:ext cx="114300" cy="153988"/>
            </a:xfrm>
            <a:custGeom>
              <a:avLst/>
              <a:gdLst>
                <a:gd name="T0" fmla="*/ 295 w 305"/>
                <a:gd name="T1" fmla="*/ 20 h 385"/>
                <a:gd name="T2" fmla="*/ 305 w 305"/>
                <a:gd name="T3" fmla="*/ 9 h 385"/>
                <a:gd name="T4" fmla="*/ 295 w 305"/>
                <a:gd name="T5" fmla="*/ 0 h 385"/>
                <a:gd name="T6" fmla="*/ 286 w 305"/>
                <a:gd name="T7" fmla="*/ 3 h 385"/>
                <a:gd name="T8" fmla="*/ 10 w 305"/>
                <a:gd name="T9" fmla="*/ 133 h 385"/>
                <a:gd name="T10" fmla="*/ 0 w 305"/>
                <a:gd name="T11" fmla="*/ 144 h 385"/>
                <a:gd name="T12" fmla="*/ 10 w 305"/>
                <a:gd name="T13" fmla="*/ 155 h 385"/>
                <a:gd name="T14" fmla="*/ 286 w 305"/>
                <a:gd name="T15" fmla="*/ 285 h 385"/>
                <a:gd name="T16" fmla="*/ 295 w 305"/>
                <a:gd name="T17" fmla="*/ 288 h 385"/>
                <a:gd name="T18" fmla="*/ 305 w 305"/>
                <a:gd name="T19" fmla="*/ 278 h 385"/>
                <a:gd name="T20" fmla="*/ 294 w 305"/>
                <a:gd name="T21" fmla="*/ 267 h 385"/>
                <a:gd name="T22" fmla="*/ 34 w 305"/>
                <a:gd name="T23" fmla="*/ 144 h 385"/>
                <a:gd name="T24" fmla="*/ 295 w 305"/>
                <a:gd name="T25" fmla="*/ 20 h 385"/>
                <a:gd name="T26" fmla="*/ 288 w 305"/>
                <a:gd name="T27" fmla="*/ 385 h 385"/>
                <a:gd name="T28" fmla="*/ 305 w 305"/>
                <a:gd name="T29" fmla="*/ 375 h 385"/>
                <a:gd name="T30" fmla="*/ 287 w 305"/>
                <a:gd name="T31" fmla="*/ 365 h 385"/>
                <a:gd name="T32" fmla="*/ 18 w 305"/>
                <a:gd name="T33" fmla="*/ 365 h 385"/>
                <a:gd name="T34" fmla="*/ 0 w 305"/>
                <a:gd name="T35" fmla="*/ 375 h 385"/>
                <a:gd name="T36" fmla="*/ 18 w 305"/>
                <a:gd name="T37" fmla="*/ 385 h 385"/>
                <a:gd name="T38" fmla="*/ 288 w 305"/>
                <a:gd name="T3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5" h="385">
                  <a:moveTo>
                    <a:pt x="295" y="20"/>
                  </a:moveTo>
                  <a:cubicBezTo>
                    <a:pt x="301" y="18"/>
                    <a:pt x="305" y="15"/>
                    <a:pt x="305" y="9"/>
                  </a:cubicBezTo>
                  <a:cubicBezTo>
                    <a:pt x="305" y="4"/>
                    <a:pt x="301" y="0"/>
                    <a:pt x="295" y="0"/>
                  </a:cubicBezTo>
                  <a:cubicBezTo>
                    <a:pt x="293" y="0"/>
                    <a:pt x="288" y="2"/>
                    <a:pt x="286" y="3"/>
                  </a:cubicBezTo>
                  <a:lnTo>
                    <a:pt x="10" y="133"/>
                  </a:lnTo>
                  <a:cubicBezTo>
                    <a:pt x="2" y="137"/>
                    <a:pt x="0" y="140"/>
                    <a:pt x="0" y="144"/>
                  </a:cubicBezTo>
                  <a:cubicBezTo>
                    <a:pt x="0" y="149"/>
                    <a:pt x="3" y="152"/>
                    <a:pt x="10" y="155"/>
                  </a:cubicBezTo>
                  <a:lnTo>
                    <a:pt x="286" y="285"/>
                  </a:lnTo>
                  <a:cubicBezTo>
                    <a:pt x="293" y="288"/>
                    <a:pt x="293" y="288"/>
                    <a:pt x="295" y="288"/>
                  </a:cubicBezTo>
                  <a:cubicBezTo>
                    <a:pt x="300" y="288"/>
                    <a:pt x="305" y="284"/>
                    <a:pt x="305" y="278"/>
                  </a:cubicBezTo>
                  <a:cubicBezTo>
                    <a:pt x="305" y="274"/>
                    <a:pt x="303" y="271"/>
                    <a:pt x="294" y="267"/>
                  </a:cubicBezTo>
                  <a:lnTo>
                    <a:pt x="34" y="144"/>
                  </a:lnTo>
                  <a:lnTo>
                    <a:pt x="295" y="20"/>
                  </a:lnTo>
                  <a:close/>
                  <a:moveTo>
                    <a:pt x="288" y="385"/>
                  </a:moveTo>
                  <a:cubicBezTo>
                    <a:pt x="296" y="385"/>
                    <a:pt x="305" y="385"/>
                    <a:pt x="305" y="375"/>
                  </a:cubicBezTo>
                  <a:cubicBezTo>
                    <a:pt x="305" y="365"/>
                    <a:pt x="294" y="365"/>
                    <a:pt x="287" y="365"/>
                  </a:cubicBezTo>
                  <a:lnTo>
                    <a:pt x="18" y="365"/>
                  </a:lnTo>
                  <a:cubicBezTo>
                    <a:pt x="11" y="365"/>
                    <a:pt x="0" y="365"/>
                    <a:pt x="0" y="375"/>
                  </a:cubicBezTo>
                  <a:cubicBezTo>
                    <a:pt x="0" y="385"/>
                    <a:pt x="9" y="385"/>
                    <a:pt x="18" y="385"/>
                  </a:cubicBezTo>
                  <a:lnTo>
                    <a:pt x="288" y="38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33">
              <a:extLst>
                <a:ext uri="{FF2B5EF4-FFF2-40B4-BE49-F238E27FC236}">
                  <a16:creationId xmlns:a16="http://schemas.microsoft.com/office/drawing/2014/main" id="{4CDD2B17-9C15-C597-49D5-837E3D08B780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792663" y="2762250"/>
              <a:ext cx="101600" cy="90488"/>
            </a:xfrm>
            <a:custGeom>
              <a:avLst/>
              <a:gdLst>
                <a:gd name="T0" fmla="*/ 29 w 270"/>
                <a:gd name="T1" fmla="*/ 191 h 226"/>
                <a:gd name="T2" fmla="*/ 24 w 270"/>
                <a:gd name="T3" fmla="*/ 213 h 226"/>
                <a:gd name="T4" fmla="*/ 39 w 270"/>
                <a:gd name="T5" fmla="*/ 226 h 226"/>
                <a:gd name="T6" fmla="*/ 57 w 270"/>
                <a:gd name="T7" fmla="*/ 212 h 226"/>
                <a:gd name="T8" fmla="*/ 67 w 270"/>
                <a:gd name="T9" fmla="*/ 175 h 226"/>
                <a:gd name="T10" fmla="*/ 78 w 270"/>
                <a:gd name="T11" fmla="*/ 130 h 226"/>
                <a:gd name="T12" fmla="*/ 86 w 270"/>
                <a:gd name="T13" fmla="*/ 97 h 226"/>
                <a:gd name="T14" fmla="*/ 93 w 270"/>
                <a:gd name="T15" fmla="*/ 72 h 226"/>
                <a:gd name="T16" fmla="*/ 174 w 270"/>
                <a:gd name="T17" fmla="*/ 11 h 226"/>
                <a:gd name="T18" fmla="*/ 201 w 270"/>
                <a:gd name="T19" fmla="*/ 46 h 226"/>
                <a:gd name="T20" fmla="*/ 168 w 270"/>
                <a:gd name="T21" fmla="*/ 162 h 226"/>
                <a:gd name="T22" fmla="*/ 163 w 270"/>
                <a:gd name="T23" fmla="*/ 185 h 226"/>
                <a:gd name="T24" fmla="*/ 204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6 w 270"/>
                <a:gd name="T31" fmla="*/ 153 h 226"/>
                <a:gd name="T32" fmla="*/ 205 w 270"/>
                <a:gd name="T33" fmla="*/ 215 h 226"/>
                <a:gd name="T34" fmla="*/ 193 w 270"/>
                <a:gd name="T35" fmla="*/ 199 h 226"/>
                <a:gd name="T36" fmla="*/ 202 w 270"/>
                <a:gd name="T37" fmla="*/ 163 h 226"/>
                <a:gd name="T38" fmla="*/ 233 w 270"/>
                <a:gd name="T39" fmla="*/ 54 h 226"/>
                <a:gd name="T40" fmla="*/ 175 w 270"/>
                <a:gd name="T41" fmla="*/ 0 h 226"/>
                <a:gd name="T42" fmla="*/ 98 w 270"/>
                <a:gd name="T43" fmla="*/ 44 h 226"/>
                <a:gd name="T44" fmla="*/ 52 w 270"/>
                <a:gd name="T45" fmla="*/ 0 h 226"/>
                <a:gd name="T46" fmla="*/ 14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4 w 270"/>
                <a:gd name="T53" fmla="*/ 71 h 226"/>
                <a:gd name="T54" fmla="*/ 50 w 270"/>
                <a:gd name="T55" fmla="*/ 11 h 226"/>
                <a:gd name="T56" fmla="*/ 66 w 270"/>
                <a:gd name="T57" fmla="*/ 34 h 226"/>
                <a:gd name="T58" fmla="*/ 58 w 270"/>
                <a:gd name="T59" fmla="*/ 76 h 226"/>
                <a:gd name="T60" fmla="*/ 29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29" y="191"/>
                  </a:moveTo>
                  <a:cubicBezTo>
                    <a:pt x="27" y="199"/>
                    <a:pt x="24" y="210"/>
                    <a:pt x="24" y="213"/>
                  </a:cubicBezTo>
                  <a:cubicBezTo>
                    <a:pt x="24" y="222"/>
                    <a:pt x="31" y="226"/>
                    <a:pt x="39" y="226"/>
                  </a:cubicBezTo>
                  <a:cubicBezTo>
                    <a:pt x="45" y="226"/>
                    <a:pt x="54" y="222"/>
                    <a:pt x="57" y="212"/>
                  </a:cubicBezTo>
                  <a:cubicBezTo>
                    <a:pt x="58" y="211"/>
                    <a:pt x="64" y="188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6" y="97"/>
                  </a:cubicBezTo>
                  <a:cubicBezTo>
                    <a:pt x="88" y="88"/>
                    <a:pt x="92" y="74"/>
                    <a:pt x="93" y="72"/>
                  </a:cubicBezTo>
                  <a:cubicBezTo>
                    <a:pt x="100" y="57"/>
                    <a:pt x="127" y="11"/>
                    <a:pt x="174" y="11"/>
                  </a:cubicBezTo>
                  <a:cubicBezTo>
                    <a:pt x="196" y="11"/>
                    <a:pt x="201" y="30"/>
                    <a:pt x="201" y="46"/>
                  </a:cubicBezTo>
                  <a:cubicBezTo>
                    <a:pt x="201" y="77"/>
                    <a:pt x="176" y="141"/>
                    <a:pt x="168" y="162"/>
                  </a:cubicBezTo>
                  <a:cubicBezTo>
                    <a:pt x="164" y="174"/>
                    <a:pt x="163" y="180"/>
                    <a:pt x="163" y="185"/>
                  </a:cubicBezTo>
                  <a:cubicBezTo>
                    <a:pt x="163" y="209"/>
                    <a:pt x="181" y="226"/>
                    <a:pt x="204" y="226"/>
                  </a:cubicBezTo>
                  <a:cubicBezTo>
                    <a:pt x="251" y="226"/>
                    <a:pt x="270" y="153"/>
                    <a:pt x="270" y="149"/>
                  </a:cubicBezTo>
                  <a:cubicBezTo>
                    <a:pt x="270" y="144"/>
                    <a:pt x="265" y="144"/>
                    <a:pt x="264" y="144"/>
                  </a:cubicBezTo>
                  <a:cubicBezTo>
                    <a:pt x="259" y="144"/>
                    <a:pt x="259" y="146"/>
                    <a:pt x="256" y="153"/>
                  </a:cubicBezTo>
                  <a:cubicBezTo>
                    <a:pt x="246" y="187"/>
                    <a:pt x="230" y="215"/>
                    <a:pt x="205" y="215"/>
                  </a:cubicBezTo>
                  <a:cubicBezTo>
                    <a:pt x="197" y="215"/>
                    <a:pt x="193" y="210"/>
                    <a:pt x="193" y="199"/>
                  </a:cubicBezTo>
                  <a:cubicBezTo>
                    <a:pt x="193" y="186"/>
                    <a:pt x="198" y="174"/>
                    <a:pt x="202" y="163"/>
                  </a:cubicBezTo>
                  <a:cubicBezTo>
                    <a:pt x="212" y="137"/>
                    <a:pt x="233" y="82"/>
                    <a:pt x="233" y="54"/>
                  </a:cubicBezTo>
                  <a:cubicBezTo>
                    <a:pt x="233" y="20"/>
                    <a:pt x="211" y="0"/>
                    <a:pt x="175" y="0"/>
                  </a:cubicBezTo>
                  <a:cubicBezTo>
                    <a:pt x="131" y="0"/>
                    <a:pt x="106" y="32"/>
                    <a:pt x="98" y="44"/>
                  </a:cubicBezTo>
                  <a:cubicBezTo>
                    <a:pt x="95" y="16"/>
                    <a:pt x="75" y="0"/>
                    <a:pt x="52" y="0"/>
                  </a:cubicBezTo>
                  <a:cubicBezTo>
                    <a:pt x="29" y="0"/>
                    <a:pt x="19" y="20"/>
                    <a:pt x="14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0" y="82"/>
                    <a:pt x="11" y="82"/>
                    <a:pt x="14" y="71"/>
                  </a:cubicBezTo>
                  <a:cubicBezTo>
                    <a:pt x="22" y="35"/>
                    <a:pt x="32" y="11"/>
                    <a:pt x="50" y="11"/>
                  </a:cubicBezTo>
                  <a:cubicBezTo>
                    <a:pt x="60" y="11"/>
                    <a:pt x="66" y="18"/>
                    <a:pt x="66" y="34"/>
                  </a:cubicBezTo>
                  <a:cubicBezTo>
                    <a:pt x="66" y="45"/>
                    <a:pt x="64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34">
              <a:extLst>
                <a:ext uri="{FF2B5EF4-FFF2-40B4-BE49-F238E27FC236}">
                  <a16:creationId xmlns:a16="http://schemas.microsoft.com/office/drawing/2014/main" id="{F04AD817-65BC-78E6-8DEA-BDF17CA17697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4957763" y="2797175"/>
              <a:ext cx="114300" cy="7938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35">
              <a:extLst>
                <a:ext uri="{FF2B5EF4-FFF2-40B4-BE49-F238E27FC236}">
                  <a16:creationId xmlns:a16="http://schemas.microsoft.com/office/drawing/2014/main" id="{DE5D3B09-76C9-5CDC-C803-8D95BB0CE88F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5146676" y="2717800"/>
              <a:ext cx="61913" cy="131763"/>
            </a:xfrm>
            <a:custGeom>
              <a:avLst/>
              <a:gdLst>
                <a:gd name="T0" fmla="*/ 102 w 165"/>
                <a:gd name="T1" fmla="*/ 13 h 332"/>
                <a:gd name="T2" fmla="*/ 91 w 165"/>
                <a:gd name="T3" fmla="*/ 0 h 332"/>
                <a:gd name="T4" fmla="*/ 0 w 165"/>
                <a:gd name="T5" fmla="*/ 31 h 332"/>
                <a:gd name="T6" fmla="*/ 0 w 165"/>
                <a:gd name="T7" fmla="*/ 47 h 332"/>
                <a:gd name="T8" fmla="*/ 66 w 165"/>
                <a:gd name="T9" fmla="*/ 34 h 332"/>
                <a:gd name="T10" fmla="*/ 66 w 165"/>
                <a:gd name="T11" fmla="*/ 292 h 332"/>
                <a:gd name="T12" fmla="*/ 19 w 165"/>
                <a:gd name="T13" fmla="*/ 316 h 332"/>
                <a:gd name="T14" fmla="*/ 3 w 165"/>
                <a:gd name="T15" fmla="*/ 316 h 332"/>
                <a:gd name="T16" fmla="*/ 3 w 165"/>
                <a:gd name="T17" fmla="*/ 332 h 332"/>
                <a:gd name="T18" fmla="*/ 84 w 165"/>
                <a:gd name="T19" fmla="*/ 330 h 332"/>
                <a:gd name="T20" fmla="*/ 165 w 165"/>
                <a:gd name="T21" fmla="*/ 332 h 332"/>
                <a:gd name="T22" fmla="*/ 165 w 165"/>
                <a:gd name="T23" fmla="*/ 316 h 332"/>
                <a:gd name="T24" fmla="*/ 149 w 165"/>
                <a:gd name="T25" fmla="*/ 316 h 332"/>
                <a:gd name="T26" fmla="*/ 102 w 165"/>
                <a:gd name="T27" fmla="*/ 292 h 332"/>
                <a:gd name="T28" fmla="*/ 102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1"/>
                    <a:pt x="16" y="31"/>
                    <a:pt x="0" y="31"/>
                  </a:cubicBezTo>
                  <a:lnTo>
                    <a:pt x="0" y="47"/>
                  </a:lnTo>
                  <a:cubicBezTo>
                    <a:pt x="10" y="47"/>
                    <a:pt x="40" y="47"/>
                    <a:pt x="66" y="34"/>
                  </a:cubicBezTo>
                  <a:lnTo>
                    <a:pt x="66" y="292"/>
                  </a:lnTo>
                  <a:cubicBezTo>
                    <a:pt x="66" y="310"/>
                    <a:pt x="64" y="316"/>
                    <a:pt x="19" y="316"/>
                  </a:cubicBezTo>
                  <a:lnTo>
                    <a:pt x="3" y="316"/>
                  </a:lnTo>
                  <a:lnTo>
                    <a:pt x="3" y="332"/>
                  </a:lnTo>
                  <a:cubicBezTo>
                    <a:pt x="21" y="330"/>
                    <a:pt x="64" y="330"/>
                    <a:pt x="84" y="330"/>
                  </a:cubicBezTo>
                  <a:cubicBezTo>
                    <a:pt x="104" y="330"/>
                    <a:pt x="147" y="330"/>
                    <a:pt x="165" y="332"/>
                  </a:cubicBezTo>
                  <a:lnTo>
                    <a:pt x="165" y="316"/>
                  </a:lnTo>
                  <a:lnTo>
                    <a:pt x="149" y="316"/>
                  </a:lnTo>
                  <a:cubicBezTo>
                    <a:pt x="104" y="316"/>
                    <a:pt x="102" y="311"/>
                    <a:pt x="102" y="292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36">
              <a:extLst>
                <a:ext uri="{FF2B5EF4-FFF2-40B4-BE49-F238E27FC236}">
                  <a16:creationId xmlns:a16="http://schemas.microsoft.com/office/drawing/2014/main" id="{FF8DB979-6898-CEDD-58CC-65A51764AB2F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5240338" y="2828925"/>
              <a:ext cx="22225" cy="60325"/>
            </a:xfrm>
            <a:custGeom>
              <a:avLst/>
              <a:gdLst>
                <a:gd name="T0" fmla="*/ 58 w 58"/>
                <a:gd name="T1" fmla="*/ 52 h 149"/>
                <a:gd name="T2" fmla="*/ 26 w 58"/>
                <a:gd name="T3" fmla="*/ 0 h 149"/>
                <a:gd name="T4" fmla="*/ 0 w 58"/>
                <a:gd name="T5" fmla="*/ 26 h 149"/>
                <a:gd name="T6" fmla="*/ 26 w 58"/>
                <a:gd name="T7" fmla="*/ 53 h 149"/>
                <a:gd name="T8" fmla="*/ 44 w 58"/>
                <a:gd name="T9" fmla="*/ 46 h 149"/>
                <a:gd name="T10" fmla="*/ 46 w 58"/>
                <a:gd name="T11" fmla="*/ 45 h 149"/>
                <a:gd name="T12" fmla="*/ 47 w 58"/>
                <a:gd name="T13" fmla="*/ 52 h 149"/>
                <a:gd name="T14" fmla="*/ 13 w 58"/>
                <a:gd name="T15" fmla="*/ 135 h 149"/>
                <a:gd name="T16" fmla="*/ 8 w 58"/>
                <a:gd name="T17" fmla="*/ 143 h 149"/>
                <a:gd name="T18" fmla="*/ 13 w 58"/>
                <a:gd name="T19" fmla="*/ 149 h 149"/>
                <a:gd name="T20" fmla="*/ 58 w 58"/>
                <a:gd name="T21" fmla="*/ 5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2"/>
                  </a:moveTo>
                  <a:cubicBezTo>
                    <a:pt x="58" y="19"/>
                    <a:pt x="46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9" y="51"/>
                    <a:pt x="44" y="46"/>
                  </a:cubicBezTo>
                  <a:cubicBezTo>
                    <a:pt x="45" y="45"/>
                    <a:pt x="46" y="45"/>
                    <a:pt x="46" y="45"/>
                  </a:cubicBezTo>
                  <a:cubicBezTo>
                    <a:pt x="47" y="45"/>
                    <a:pt x="47" y="45"/>
                    <a:pt x="47" y="52"/>
                  </a:cubicBezTo>
                  <a:cubicBezTo>
                    <a:pt x="47" y="89"/>
                    <a:pt x="30" y="119"/>
                    <a:pt x="13" y="135"/>
                  </a:cubicBezTo>
                  <a:cubicBezTo>
                    <a:pt x="8" y="141"/>
                    <a:pt x="8" y="142"/>
                    <a:pt x="8" y="143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0"/>
                    <a:pt x="58" y="5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37">
              <a:extLst>
                <a:ext uri="{FF2B5EF4-FFF2-40B4-BE49-F238E27FC236}">
                  <a16:creationId xmlns:a16="http://schemas.microsoft.com/office/drawing/2014/main" id="{851DF219-6DFB-4AF7-CA82-E8EF109CAFFA}"/>
                </a:ext>
              </a:extLst>
            </p:cNvPr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308601" y="2713038"/>
              <a:ext cx="104775" cy="141288"/>
            </a:xfrm>
            <a:custGeom>
              <a:avLst/>
              <a:gdLst>
                <a:gd name="T0" fmla="*/ 275 w 278"/>
                <a:gd name="T1" fmla="*/ 19 h 357"/>
                <a:gd name="T2" fmla="*/ 278 w 278"/>
                <a:gd name="T3" fmla="*/ 10 h 357"/>
                <a:gd name="T4" fmla="*/ 268 w 278"/>
                <a:gd name="T5" fmla="*/ 0 h 357"/>
                <a:gd name="T6" fmla="*/ 256 w 278"/>
                <a:gd name="T7" fmla="*/ 11 h 357"/>
                <a:gd name="T8" fmla="*/ 215 w 278"/>
                <a:gd name="T9" fmla="*/ 121 h 357"/>
                <a:gd name="T10" fmla="*/ 63 w 278"/>
                <a:gd name="T11" fmla="*/ 121 h 357"/>
                <a:gd name="T12" fmla="*/ 22 w 278"/>
                <a:gd name="T13" fmla="*/ 11 h 357"/>
                <a:gd name="T14" fmla="*/ 10 w 278"/>
                <a:gd name="T15" fmla="*/ 0 h 357"/>
                <a:gd name="T16" fmla="*/ 0 w 278"/>
                <a:gd name="T17" fmla="*/ 10 h 357"/>
                <a:gd name="T18" fmla="*/ 3 w 278"/>
                <a:gd name="T19" fmla="*/ 19 h 357"/>
                <a:gd name="T20" fmla="*/ 128 w 278"/>
                <a:gd name="T21" fmla="*/ 345 h 357"/>
                <a:gd name="T22" fmla="*/ 139 w 278"/>
                <a:gd name="T23" fmla="*/ 357 h 357"/>
                <a:gd name="T24" fmla="*/ 150 w 278"/>
                <a:gd name="T25" fmla="*/ 346 h 357"/>
                <a:gd name="T26" fmla="*/ 275 w 278"/>
                <a:gd name="T27" fmla="*/ 19 h 357"/>
                <a:gd name="T28" fmla="*/ 71 w 278"/>
                <a:gd name="T29" fmla="*/ 141 h 357"/>
                <a:gd name="T30" fmla="*/ 207 w 278"/>
                <a:gd name="T31" fmla="*/ 141 h 357"/>
                <a:gd name="T32" fmla="*/ 139 w 278"/>
                <a:gd name="T33" fmla="*/ 318 h 357"/>
                <a:gd name="T34" fmla="*/ 71 w 278"/>
                <a:gd name="T35" fmla="*/ 14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8" h="357">
                  <a:moveTo>
                    <a:pt x="275" y="19"/>
                  </a:moveTo>
                  <a:cubicBezTo>
                    <a:pt x="278" y="13"/>
                    <a:pt x="278" y="12"/>
                    <a:pt x="278" y="10"/>
                  </a:cubicBezTo>
                  <a:cubicBezTo>
                    <a:pt x="278" y="5"/>
                    <a:pt x="274" y="0"/>
                    <a:pt x="268" y="0"/>
                  </a:cubicBezTo>
                  <a:cubicBezTo>
                    <a:pt x="261" y="0"/>
                    <a:pt x="258" y="6"/>
                    <a:pt x="256" y="11"/>
                  </a:cubicBezTo>
                  <a:lnTo>
                    <a:pt x="215" y="121"/>
                  </a:lnTo>
                  <a:lnTo>
                    <a:pt x="63" y="121"/>
                  </a:lnTo>
                  <a:lnTo>
                    <a:pt x="22" y="11"/>
                  </a:lnTo>
                  <a:cubicBezTo>
                    <a:pt x="19" y="4"/>
                    <a:pt x="17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1"/>
                    <a:pt x="0" y="12"/>
                    <a:pt x="3" y="19"/>
                  </a:cubicBezTo>
                  <a:lnTo>
                    <a:pt x="128" y="345"/>
                  </a:lnTo>
                  <a:cubicBezTo>
                    <a:pt x="130" y="352"/>
                    <a:pt x="133" y="357"/>
                    <a:pt x="139" y="357"/>
                  </a:cubicBezTo>
                  <a:cubicBezTo>
                    <a:pt x="146" y="357"/>
                    <a:pt x="148" y="351"/>
                    <a:pt x="150" y="346"/>
                  </a:cubicBezTo>
                  <a:lnTo>
                    <a:pt x="275" y="19"/>
                  </a:lnTo>
                  <a:close/>
                  <a:moveTo>
                    <a:pt x="71" y="141"/>
                  </a:moveTo>
                  <a:lnTo>
                    <a:pt x="207" y="141"/>
                  </a:lnTo>
                  <a:lnTo>
                    <a:pt x="139" y="318"/>
                  </a:lnTo>
                  <a:lnTo>
                    <a:pt x="71" y="1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38">
              <a:extLst>
                <a:ext uri="{FF2B5EF4-FFF2-40B4-BE49-F238E27FC236}">
                  <a16:creationId xmlns:a16="http://schemas.microsoft.com/office/drawing/2014/main" id="{6706B051-B725-4572-A80B-2BE2C8248C7D}"/>
                </a:ext>
              </a:extLst>
            </p:cNvPr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410201" y="2719388"/>
              <a:ext cx="77788" cy="171450"/>
            </a:xfrm>
            <a:custGeom>
              <a:avLst/>
              <a:gdLst>
                <a:gd name="T0" fmla="*/ 204 w 204"/>
                <a:gd name="T1" fmla="*/ 18 h 432"/>
                <a:gd name="T2" fmla="*/ 185 w 204"/>
                <a:gd name="T3" fmla="*/ 0 h 432"/>
                <a:gd name="T4" fmla="*/ 159 w 204"/>
                <a:gd name="T5" fmla="*/ 26 h 432"/>
                <a:gd name="T6" fmla="*/ 177 w 204"/>
                <a:gd name="T7" fmla="*/ 44 h 432"/>
                <a:gd name="T8" fmla="*/ 204 w 204"/>
                <a:gd name="T9" fmla="*/ 18 h 432"/>
                <a:gd name="T10" fmla="*/ 104 w 204"/>
                <a:gd name="T11" fmla="*/ 355 h 432"/>
                <a:gd name="T12" fmla="*/ 43 w 204"/>
                <a:gd name="T13" fmla="*/ 421 h 432"/>
                <a:gd name="T14" fmla="*/ 23 w 204"/>
                <a:gd name="T15" fmla="*/ 416 h 432"/>
                <a:gd name="T16" fmla="*/ 46 w 204"/>
                <a:gd name="T17" fmla="*/ 390 h 432"/>
                <a:gd name="T18" fmla="*/ 27 w 204"/>
                <a:gd name="T19" fmla="*/ 372 h 432"/>
                <a:gd name="T20" fmla="*/ 0 w 204"/>
                <a:gd name="T21" fmla="*/ 401 h 432"/>
                <a:gd name="T22" fmla="*/ 44 w 204"/>
                <a:gd name="T23" fmla="*/ 432 h 432"/>
                <a:gd name="T24" fmla="*/ 137 w 204"/>
                <a:gd name="T25" fmla="*/ 356 h 432"/>
                <a:gd name="T26" fmla="*/ 183 w 204"/>
                <a:gd name="T27" fmla="*/ 174 h 432"/>
                <a:gd name="T28" fmla="*/ 186 w 204"/>
                <a:gd name="T29" fmla="*/ 155 h 432"/>
                <a:gd name="T30" fmla="*/ 140 w 204"/>
                <a:gd name="T31" fmla="*/ 109 h 432"/>
                <a:gd name="T32" fmla="*/ 61 w 204"/>
                <a:gd name="T33" fmla="*/ 186 h 432"/>
                <a:gd name="T34" fmla="*/ 67 w 204"/>
                <a:gd name="T35" fmla="*/ 191 h 432"/>
                <a:gd name="T36" fmla="*/ 76 w 204"/>
                <a:gd name="T37" fmla="*/ 181 h 432"/>
                <a:gd name="T38" fmla="*/ 138 w 204"/>
                <a:gd name="T39" fmla="*/ 120 h 432"/>
                <a:gd name="T40" fmla="*/ 154 w 204"/>
                <a:gd name="T41" fmla="*/ 143 h 432"/>
                <a:gd name="T42" fmla="*/ 151 w 204"/>
                <a:gd name="T43" fmla="*/ 169 h 432"/>
                <a:gd name="T44" fmla="*/ 104 w 204"/>
                <a:gd name="T45" fmla="*/ 355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432">
                  <a:moveTo>
                    <a:pt x="204" y="18"/>
                  </a:moveTo>
                  <a:cubicBezTo>
                    <a:pt x="204" y="9"/>
                    <a:pt x="197" y="0"/>
                    <a:pt x="185" y="0"/>
                  </a:cubicBezTo>
                  <a:cubicBezTo>
                    <a:pt x="174" y="0"/>
                    <a:pt x="159" y="12"/>
                    <a:pt x="159" y="26"/>
                  </a:cubicBezTo>
                  <a:cubicBezTo>
                    <a:pt x="159" y="36"/>
                    <a:pt x="166" y="44"/>
                    <a:pt x="177" y="44"/>
                  </a:cubicBezTo>
                  <a:cubicBezTo>
                    <a:pt x="191" y="44"/>
                    <a:pt x="204" y="31"/>
                    <a:pt x="204" y="18"/>
                  </a:cubicBezTo>
                  <a:close/>
                  <a:moveTo>
                    <a:pt x="104" y="355"/>
                  </a:moveTo>
                  <a:cubicBezTo>
                    <a:pt x="95" y="392"/>
                    <a:pt x="71" y="421"/>
                    <a:pt x="43" y="421"/>
                  </a:cubicBezTo>
                  <a:cubicBezTo>
                    <a:pt x="40" y="421"/>
                    <a:pt x="32" y="421"/>
                    <a:pt x="23" y="416"/>
                  </a:cubicBezTo>
                  <a:cubicBezTo>
                    <a:pt x="38" y="413"/>
                    <a:pt x="46" y="400"/>
                    <a:pt x="46" y="390"/>
                  </a:cubicBezTo>
                  <a:cubicBezTo>
                    <a:pt x="46" y="382"/>
                    <a:pt x="40" y="372"/>
                    <a:pt x="27" y="372"/>
                  </a:cubicBezTo>
                  <a:cubicBezTo>
                    <a:pt x="14" y="372"/>
                    <a:pt x="0" y="383"/>
                    <a:pt x="0" y="401"/>
                  </a:cubicBezTo>
                  <a:cubicBezTo>
                    <a:pt x="0" y="421"/>
                    <a:pt x="20" y="432"/>
                    <a:pt x="44" y="432"/>
                  </a:cubicBezTo>
                  <a:cubicBezTo>
                    <a:pt x="79" y="432"/>
                    <a:pt x="125" y="405"/>
                    <a:pt x="137" y="356"/>
                  </a:cubicBezTo>
                  <a:lnTo>
                    <a:pt x="183" y="174"/>
                  </a:lnTo>
                  <a:cubicBezTo>
                    <a:pt x="186" y="164"/>
                    <a:pt x="186" y="157"/>
                    <a:pt x="186" y="155"/>
                  </a:cubicBezTo>
                  <a:cubicBezTo>
                    <a:pt x="186" y="127"/>
                    <a:pt x="165" y="109"/>
                    <a:pt x="140" y="109"/>
                  </a:cubicBezTo>
                  <a:cubicBezTo>
                    <a:pt x="89" y="109"/>
                    <a:pt x="61" y="182"/>
                    <a:pt x="61" y="186"/>
                  </a:cubicBezTo>
                  <a:cubicBezTo>
                    <a:pt x="61" y="191"/>
                    <a:pt x="66" y="191"/>
                    <a:pt x="67" y="191"/>
                  </a:cubicBezTo>
                  <a:cubicBezTo>
                    <a:pt x="71" y="191"/>
                    <a:pt x="72" y="191"/>
                    <a:pt x="76" y="181"/>
                  </a:cubicBezTo>
                  <a:cubicBezTo>
                    <a:pt x="88" y="151"/>
                    <a:pt x="111" y="120"/>
                    <a:pt x="138" y="120"/>
                  </a:cubicBezTo>
                  <a:cubicBezTo>
                    <a:pt x="145" y="120"/>
                    <a:pt x="154" y="122"/>
                    <a:pt x="154" y="143"/>
                  </a:cubicBezTo>
                  <a:cubicBezTo>
                    <a:pt x="154" y="155"/>
                    <a:pt x="153" y="160"/>
                    <a:pt x="151" y="169"/>
                  </a:cubicBezTo>
                  <a:lnTo>
                    <a:pt x="104" y="3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39">
              <a:extLst>
                <a:ext uri="{FF2B5EF4-FFF2-40B4-BE49-F238E27FC236}">
                  <a16:creationId xmlns:a16="http://schemas.microsoft.com/office/drawing/2014/main" id="{C5A4CC0B-42ED-D273-386E-6FBB4824E332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568951" y="2743200"/>
              <a:ext cx="95250" cy="115888"/>
            </a:xfrm>
            <a:custGeom>
              <a:avLst/>
              <a:gdLst>
                <a:gd name="T0" fmla="*/ 231 w 249"/>
                <a:gd name="T1" fmla="*/ 155 h 290"/>
                <a:gd name="T2" fmla="*/ 249 w 249"/>
                <a:gd name="T3" fmla="*/ 145 h 290"/>
                <a:gd name="T4" fmla="*/ 231 w 249"/>
                <a:gd name="T5" fmla="*/ 135 h 290"/>
                <a:gd name="T6" fmla="*/ 20 w 249"/>
                <a:gd name="T7" fmla="*/ 135 h 290"/>
                <a:gd name="T8" fmla="*/ 154 w 249"/>
                <a:gd name="T9" fmla="*/ 20 h 290"/>
                <a:gd name="T10" fmla="*/ 231 w 249"/>
                <a:gd name="T11" fmla="*/ 20 h 290"/>
                <a:gd name="T12" fmla="*/ 249 w 249"/>
                <a:gd name="T13" fmla="*/ 10 h 290"/>
                <a:gd name="T14" fmla="*/ 231 w 249"/>
                <a:gd name="T15" fmla="*/ 0 h 290"/>
                <a:gd name="T16" fmla="*/ 153 w 249"/>
                <a:gd name="T17" fmla="*/ 0 h 290"/>
                <a:gd name="T18" fmla="*/ 0 w 249"/>
                <a:gd name="T19" fmla="*/ 145 h 290"/>
                <a:gd name="T20" fmla="*/ 153 w 249"/>
                <a:gd name="T21" fmla="*/ 290 h 290"/>
                <a:gd name="T22" fmla="*/ 231 w 249"/>
                <a:gd name="T23" fmla="*/ 290 h 290"/>
                <a:gd name="T24" fmla="*/ 249 w 249"/>
                <a:gd name="T25" fmla="*/ 280 h 290"/>
                <a:gd name="T26" fmla="*/ 231 w 249"/>
                <a:gd name="T27" fmla="*/ 270 h 290"/>
                <a:gd name="T28" fmla="*/ 154 w 249"/>
                <a:gd name="T29" fmla="*/ 270 h 290"/>
                <a:gd name="T30" fmla="*/ 20 w 249"/>
                <a:gd name="T31" fmla="*/ 155 h 290"/>
                <a:gd name="T32" fmla="*/ 231 w 249"/>
                <a:gd name="T33" fmla="*/ 15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90">
                  <a:moveTo>
                    <a:pt x="231" y="155"/>
                  </a:moveTo>
                  <a:cubicBezTo>
                    <a:pt x="240" y="155"/>
                    <a:pt x="249" y="155"/>
                    <a:pt x="249" y="145"/>
                  </a:cubicBezTo>
                  <a:cubicBezTo>
                    <a:pt x="249" y="135"/>
                    <a:pt x="240" y="135"/>
                    <a:pt x="231" y="135"/>
                  </a:cubicBezTo>
                  <a:lnTo>
                    <a:pt x="20" y="135"/>
                  </a:lnTo>
                  <a:cubicBezTo>
                    <a:pt x="26" y="68"/>
                    <a:pt x="83" y="20"/>
                    <a:pt x="154" y="20"/>
                  </a:cubicBezTo>
                  <a:lnTo>
                    <a:pt x="231" y="20"/>
                  </a:lnTo>
                  <a:cubicBezTo>
                    <a:pt x="240" y="20"/>
                    <a:pt x="249" y="20"/>
                    <a:pt x="249" y="10"/>
                  </a:cubicBezTo>
                  <a:cubicBezTo>
                    <a:pt x="249" y="0"/>
                    <a:pt x="240" y="0"/>
                    <a:pt x="231" y="0"/>
                  </a:cubicBezTo>
                  <a:lnTo>
                    <a:pt x="153" y="0"/>
                  </a:lnTo>
                  <a:cubicBezTo>
                    <a:pt x="67" y="0"/>
                    <a:pt x="0" y="65"/>
                    <a:pt x="0" y="145"/>
                  </a:cubicBezTo>
                  <a:cubicBezTo>
                    <a:pt x="0" y="225"/>
                    <a:pt x="67" y="290"/>
                    <a:pt x="153" y="290"/>
                  </a:cubicBezTo>
                  <a:lnTo>
                    <a:pt x="231" y="290"/>
                  </a:lnTo>
                  <a:cubicBezTo>
                    <a:pt x="240" y="290"/>
                    <a:pt x="249" y="290"/>
                    <a:pt x="249" y="280"/>
                  </a:cubicBezTo>
                  <a:cubicBezTo>
                    <a:pt x="249" y="270"/>
                    <a:pt x="240" y="270"/>
                    <a:pt x="231" y="270"/>
                  </a:cubicBezTo>
                  <a:lnTo>
                    <a:pt x="154" y="270"/>
                  </a:lnTo>
                  <a:cubicBezTo>
                    <a:pt x="83" y="270"/>
                    <a:pt x="26" y="222"/>
                    <a:pt x="20" y="155"/>
                  </a:cubicBezTo>
                  <a:lnTo>
                    <a:pt x="231" y="1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40">
              <a:extLst>
                <a:ext uri="{FF2B5EF4-FFF2-40B4-BE49-F238E27FC236}">
                  <a16:creationId xmlns:a16="http://schemas.microsoft.com/office/drawing/2014/main" id="{D1A35259-B833-5574-7E4F-DBA31859A4F0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5737226" y="2762250"/>
              <a:ext cx="101600" cy="90488"/>
            </a:xfrm>
            <a:custGeom>
              <a:avLst/>
              <a:gdLst>
                <a:gd name="T0" fmla="*/ 30 w 270"/>
                <a:gd name="T1" fmla="*/ 191 h 226"/>
                <a:gd name="T2" fmla="*/ 25 w 270"/>
                <a:gd name="T3" fmla="*/ 213 h 226"/>
                <a:gd name="T4" fmla="*/ 40 w 270"/>
                <a:gd name="T5" fmla="*/ 226 h 226"/>
                <a:gd name="T6" fmla="*/ 58 w 270"/>
                <a:gd name="T7" fmla="*/ 212 h 226"/>
                <a:gd name="T8" fmla="*/ 68 w 270"/>
                <a:gd name="T9" fmla="*/ 175 h 226"/>
                <a:gd name="T10" fmla="*/ 79 w 270"/>
                <a:gd name="T11" fmla="*/ 130 h 226"/>
                <a:gd name="T12" fmla="*/ 87 w 270"/>
                <a:gd name="T13" fmla="*/ 97 h 226"/>
                <a:gd name="T14" fmla="*/ 93 w 270"/>
                <a:gd name="T15" fmla="*/ 72 h 226"/>
                <a:gd name="T16" fmla="*/ 175 w 270"/>
                <a:gd name="T17" fmla="*/ 11 h 226"/>
                <a:gd name="T18" fmla="*/ 202 w 270"/>
                <a:gd name="T19" fmla="*/ 46 h 226"/>
                <a:gd name="T20" fmla="*/ 169 w 270"/>
                <a:gd name="T21" fmla="*/ 162 h 226"/>
                <a:gd name="T22" fmla="*/ 164 w 270"/>
                <a:gd name="T23" fmla="*/ 185 h 226"/>
                <a:gd name="T24" fmla="*/ 205 w 270"/>
                <a:gd name="T25" fmla="*/ 226 h 226"/>
                <a:gd name="T26" fmla="*/ 270 w 270"/>
                <a:gd name="T27" fmla="*/ 149 h 226"/>
                <a:gd name="T28" fmla="*/ 264 w 270"/>
                <a:gd name="T29" fmla="*/ 144 h 226"/>
                <a:gd name="T30" fmla="*/ 257 w 270"/>
                <a:gd name="T31" fmla="*/ 153 h 226"/>
                <a:gd name="T32" fmla="*/ 206 w 270"/>
                <a:gd name="T33" fmla="*/ 215 h 226"/>
                <a:gd name="T34" fmla="*/ 194 w 270"/>
                <a:gd name="T35" fmla="*/ 199 h 226"/>
                <a:gd name="T36" fmla="*/ 203 w 270"/>
                <a:gd name="T37" fmla="*/ 163 h 226"/>
                <a:gd name="T38" fmla="*/ 233 w 270"/>
                <a:gd name="T39" fmla="*/ 54 h 226"/>
                <a:gd name="T40" fmla="*/ 176 w 270"/>
                <a:gd name="T41" fmla="*/ 0 h 226"/>
                <a:gd name="T42" fmla="*/ 98 w 270"/>
                <a:gd name="T43" fmla="*/ 44 h 226"/>
                <a:gd name="T44" fmla="*/ 53 w 270"/>
                <a:gd name="T45" fmla="*/ 0 h 226"/>
                <a:gd name="T46" fmla="*/ 15 w 270"/>
                <a:gd name="T47" fmla="*/ 29 h 226"/>
                <a:gd name="T48" fmla="*/ 0 w 270"/>
                <a:gd name="T49" fmla="*/ 77 h 226"/>
                <a:gd name="T50" fmla="*/ 6 w 270"/>
                <a:gd name="T51" fmla="*/ 82 h 226"/>
                <a:gd name="T52" fmla="*/ 15 w 270"/>
                <a:gd name="T53" fmla="*/ 71 h 226"/>
                <a:gd name="T54" fmla="*/ 51 w 270"/>
                <a:gd name="T55" fmla="*/ 11 h 226"/>
                <a:gd name="T56" fmla="*/ 67 w 270"/>
                <a:gd name="T57" fmla="*/ 34 h 226"/>
                <a:gd name="T58" fmla="*/ 59 w 270"/>
                <a:gd name="T59" fmla="*/ 76 h 226"/>
                <a:gd name="T60" fmla="*/ 30 w 270"/>
                <a:gd name="T61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0" h="226">
                  <a:moveTo>
                    <a:pt x="30" y="191"/>
                  </a:moveTo>
                  <a:cubicBezTo>
                    <a:pt x="28" y="199"/>
                    <a:pt x="25" y="210"/>
                    <a:pt x="25" y="213"/>
                  </a:cubicBezTo>
                  <a:cubicBezTo>
                    <a:pt x="25" y="222"/>
                    <a:pt x="32" y="226"/>
                    <a:pt x="40" y="226"/>
                  </a:cubicBezTo>
                  <a:cubicBezTo>
                    <a:pt x="46" y="226"/>
                    <a:pt x="55" y="222"/>
                    <a:pt x="58" y="212"/>
                  </a:cubicBezTo>
                  <a:cubicBezTo>
                    <a:pt x="59" y="211"/>
                    <a:pt x="65" y="188"/>
                    <a:pt x="68" y="175"/>
                  </a:cubicBezTo>
                  <a:lnTo>
                    <a:pt x="79" y="130"/>
                  </a:lnTo>
                  <a:cubicBezTo>
                    <a:pt x="82" y="119"/>
                    <a:pt x="85" y="108"/>
                    <a:pt x="87" y="97"/>
                  </a:cubicBezTo>
                  <a:cubicBezTo>
                    <a:pt x="89" y="88"/>
                    <a:pt x="93" y="74"/>
                    <a:pt x="93" y="72"/>
                  </a:cubicBezTo>
                  <a:cubicBezTo>
                    <a:pt x="101" y="57"/>
                    <a:pt x="127" y="11"/>
                    <a:pt x="175" y="11"/>
                  </a:cubicBezTo>
                  <a:cubicBezTo>
                    <a:pt x="197" y="11"/>
                    <a:pt x="202" y="30"/>
                    <a:pt x="202" y="46"/>
                  </a:cubicBezTo>
                  <a:cubicBezTo>
                    <a:pt x="202" y="77"/>
                    <a:pt x="177" y="141"/>
                    <a:pt x="169" y="162"/>
                  </a:cubicBezTo>
                  <a:cubicBezTo>
                    <a:pt x="165" y="174"/>
                    <a:pt x="164" y="180"/>
                    <a:pt x="164" y="185"/>
                  </a:cubicBezTo>
                  <a:cubicBezTo>
                    <a:pt x="164" y="209"/>
                    <a:pt x="182" y="226"/>
                    <a:pt x="205" y="226"/>
                  </a:cubicBezTo>
                  <a:cubicBezTo>
                    <a:pt x="252" y="226"/>
                    <a:pt x="270" y="153"/>
                    <a:pt x="270" y="149"/>
                  </a:cubicBezTo>
                  <a:cubicBezTo>
                    <a:pt x="270" y="144"/>
                    <a:pt x="266" y="144"/>
                    <a:pt x="264" y="144"/>
                  </a:cubicBezTo>
                  <a:cubicBezTo>
                    <a:pt x="259" y="144"/>
                    <a:pt x="259" y="146"/>
                    <a:pt x="257" y="153"/>
                  </a:cubicBezTo>
                  <a:cubicBezTo>
                    <a:pt x="247" y="187"/>
                    <a:pt x="231" y="215"/>
                    <a:pt x="206" y="215"/>
                  </a:cubicBezTo>
                  <a:cubicBezTo>
                    <a:pt x="198" y="215"/>
                    <a:pt x="194" y="210"/>
                    <a:pt x="194" y="199"/>
                  </a:cubicBezTo>
                  <a:cubicBezTo>
                    <a:pt x="194" y="186"/>
                    <a:pt x="199" y="174"/>
                    <a:pt x="203" y="163"/>
                  </a:cubicBezTo>
                  <a:cubicBezTo>
                    <a:pt x="213" y="137"/>
                    <a:pt x="233" y="82"/>
                    <a:pt x="233" y="54"/>
                  </a:cubicBezTo>
                  <a:cubicBezTo>
                    <a:pt x="233" y="20"/>
                    <a:pt x="212" y="0"/>
                    <a:pt x="176" y="0"/>
                  </a:cubicBezTo>
                  <a:cubicBezTo>
                    <a:pt x="131" y="0"/>
                    <a:pt x="107" y="32"/>
                    <a:pt x="98" y="44"/>
                  </a:cubicBezTo>
                  <a:cubicBezTo>
                    <a:pt x="96" y="16"/>
                    <a:pt x="76" y="0"/>
                    <a:pt x="53" y="0"/>
                  </a:cubicBezTo>
                  <a:cubicBezTo>
                    <a:pt x="30" y="0"/>
                    <a:pt x="20" y="20"/>
                    <a:pt x="15" y="29"/>
                  </a:cubicBezTo>
                  <a:cubicBezTo>
                    <a:pt x="7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2" y="82"/>
                    <a:pt x="15" y="71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61" y="11"/>
                    <a:pt x="67" y="18"/>
                    <a:pt x="67" y="34"/>
                  </a:cubicBezTo>
                  <a:cubicBezTo>
                    <a:pt x="67" y="45"/>
                    <a:pt x="65" y="50"/>
                    <a:pt x="59" y="76"/>
                  </a:cubicBezTo>
                  <a:lnTo>
                    <a:pt x="30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88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EE9AF2-C974-0251-784A-18613E59B617}"/>
              </a:ext>
            </a:extLst>
          </p:cNvPr>
          <p:cNvSpPr/>
          <p:nvPr/>
        </p:nvSpPr>
        <p:spPr>
          <a:xfrm>
            <a:off x="318525" y="1079895"/>
            <a:ext cx="11540450" cy="2652711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D5E1D5-899B-A85E-800A-3D0071255A0F}"/>
              </a:ext>
            </a:extLst>
          </p:cNvPr>
          <p:cNvSpPr/>
          <p:nvPr/>
        </p:nvSpPr>
        <p:spPr>
          <a:xfrm>
            <a:off x="318526" y="3983120"/>
            <a:ext cx="11540450" cy="2404980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852C571-7CC6-06E2-178B-B4B5AD6860B7}"/>
              </a:ext>
            </a:extLst>
          </p:cNvPr>
          <p:cNvSpPr txBox="1"/>
          <p:nvPr/>
        </p:nvSpPr>
        <p:spPr>
          <a:xfrm>
            <a:off x="-216510" y="4862444"/>
            <a:ext cx="394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可视化结果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15169-0888-B3D0-26A0-AC5C37DF039D}"/>
              </a:ext>
            </a:extLst>
          </p:cNvPr>
          <p:cNvSpPr txBox="1"/>
          <p:nvPr/>
        </p:nvSpPr>
        <p:spPr>
          <a:xfrm>
            <a:off x="415697" y="2083085"/>
            <a:ext cx="209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算法实现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EE97EB-B461-C7B7-CD01-126C2F1E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621" y="1656664"/>
            <a:ext cx="8950682" cy="1499173"/>
          </a:xfrm>
          <a:prstGeom prst="round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B2261B-20A6-6876-D52B-E7D760BD6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848" y="4037926"/>
            <a:ext cx="3102426" cy="2326820"/>
          </a:xfrm>
          <a:prstGeom prst="round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F11641B-F87B-1D74-BFEE-99928D4B7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505" y="4037926"/>
            <a:ext cx="3102426" cy="23268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5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EE9AF2-C974-0251-784A-18613E59B617}"/>
              </a:ext>
            </a:extLst>
          </p:cNvPr>
          <p:cNvSpPr/>
          <p:nvPr/>
        </p:nvSpPr>
        <p:spPr>
          <a:xfrm>
            <a:off x="1779724" y="1244602"/>
            <a:ext cx="4143408" cy="54228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24F984-0DDF-ABA2-8901-2335300F6523}"/>
              </a:ext>
            </a:extLst>
          </p:cNvPr>
          <p:cNvSpPr txBox="1"/>
          <p:nvPr/>
        </p:nvSpPr>
        <p:spPr>
          <a:xfrm>
            <a:off x="1557265" y="1371341"/>
            <a:ext cx="45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问题二定义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0EBCDA2-1A76-E633-D0D6-9F8E404B39B7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853360" y="2264877"/>
            <a:ext cx="0" cy="381131"/>
          </a:xfrm>
          <a:prstGeom prst="straightConnector1">
            <a:avLst/>
          </a:prstGeom>
          <a:ln w="76200">
            <a:solidFill>
              <a:srgbClr val="D3B3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3630E6B-D795-AABB-02A7-A744F1D04598}"/>
              </a:ext>
            </a:extLst>
          </p:cNvPr>
          <p:cNvGrpSpPr/>
          <p:nvPr/>
        </p:nvGrpSpPr>
        <p:grpSpPr>
          <a:xfrm>
            <a:off x="273766" y="4052488"/>
            <a:ext cx="1159188" cy="1022812"/>
            <a:chOff x="2168382" y="9426846"/>
            <a:chExt cx="3825142" cy="337512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CB10F9B-57C0-9170-C729-C31BE0A91338}"/>
                </a:ext>
              </a:extLst>
            </p:cNvPr>
            <p:cNvSpPr/>
            <p:nvPr/>
          </p:nvSpPr>
          <p:spPr>
            <a:xfrm>
              <a:off x="2168382" y="9426846"/>
              <a:ext cx="3825142" cy="3375123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tx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CC0BF05-DCAA-753A-91C6-2E940780312A}"/>
                </a:ext>
              </a:extLst>
            </p:cNvPr>
            <p:cNvSpPr txBox="1"/>
            <p:nvPr/>
          </p:nvSpPr>
          <p:spPr>
            <a:xfrm>
              <a:off x="2363929" y="11796585"/>
              <a:ext cx="3434046" cy="86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图书馆出货处</a:t>
              </a:r>
            </a:p>
          </p:txBody>
        </p: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9F05F258-C1CA-AAA1-9EB6-79AA3337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28451" y="9732989"/>
              <a:ext cx="1905000" cy="1905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D6E1F5-B498-72E4-F91F-8900AB3CC64A}"/>
              </a:ext>
            </a:extLst>
          </p:cNvPr>
          <p:cNvGrpSpPr/>
          <p:nvPr/>
        </p:nvGrpSpPr>
        <p:grpSpPr>
          <a:xfrm>
            <a:off x="273684" y="5456432"/>
            <a:ext cx="1159188" cy="1022812"/>
            <a:chOff x="2317403" y="13673674"/>
            <a:chExt cx="3527098" cy="311214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BE9C9A4-31B3-ECA2-44C1-549D01921C6D}"/>
                </a:ext>
              </a:extLst>
            </p:cNvPr>
            <p:cNvGrpSpPr/>
            <p:nvPr/>
          </p:nvGrpSpPr>
          <p:grpSpPr>
            <a:xfrm>
              <a:off x="2317403" y="13673674"/>
              <a:ext cx="3527098" cy="3112144"/>
              <a:chOff x="2168381" y="13542184"/>
              <a:chExt cx="3825141" cy="3375124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9FB4A783-9436-7632-76BD-B189541781A0}"/>
                  </a:ext>
                </a:extLst>
              </p:cNvPr>
              <p:cNvSpPr/>
              <p:nvPr/>
            </p:nvSpPr>
            <p:spPr>
              <a:xfrm>
                <a:off x="2168381" y="13542184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9FBB76-6492-8C1B-89E0-23FB7B42264E}"/>
                  </a:ext>
                </a:extLst>
              </p:cNvPr>
              <p:cNvSpPr txBox="1"/>
              <p:nvPr/>
            </p:nvSpPr>
            <p:spPr>
              <a:xfrm>
                <a:off x="2363930" y="15903681"/>
                <a:ext cx="3434047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学生</a:t>
                </a:r>
                <a:r>
                  <a:rPr lang="zh-CN" altLang="en-US" sz="105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信箱</a:t>
                </a:r>
                <a:endPara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F9B34AA-58A8-469F-A9F9-83876C580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02669" y="14130562"/>
              <a:ext cx="1756566" cy="1722124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22CBB59-5C4E-E707-2E95-1B6403EEC802}"/>
              </a:ext>
            </a:extLst>
          </p:cNvPr>
          <p:cNvGrpSpPr/>
          <p:nvPr/>
        </p:nvGrpSpPr>
        <p:grpSpPr>
          <a:xfrm>
            <a:off x="219074" y="1242065"/>
            <a:ext cx="1268572" cy="2426755"/>
            <a:chOff x="218992" y="1244602"/>
            <a:chExt cx="1268572" cy="242675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F38153E-C1F1-1325-D4E4-0E85ED28E8CE}"/>
                </a:ext>
              </a:extLst>
            </p:cNvPr>
            <p:cNvGrpSpPr/>
            <p:nvPr/>
          </p:nvGrpSpPr>
          <p:grpSpPr>
            <a:xfrm>
              <a:off x="273684" y="2648545"/>
              <a:ext cx="1159188" cy="1022812"/>
              <a:chOff x="2168381" y="5198691"/>
              <a:chExt cx="3825141" cy="3375124"/>
            </a:xfrm>
          </p:grpSpPr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17156160-FCB6-13B9-5429-1EB8543DF5AC}"/>
                  </a:ext>
                </a:extLst>
              </p:cNvPr>
              <p:cNvSpPr/>
              <p:nvPr/>
            </p:nvSpPr>
            <p:spPr>
              <a:xfrm>
                <a:off x="2168381" y="5198691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2D3E681-84B7-01A0-D7FA-B68036A90EAC}"/>
                  </a:ext>
                </a:extLst>
              </p:cNvPr>
              <p:cNvSpPr txBox="1"/>
              <p:nvPr/>
            </p:nvSpPr>
            <p:spPr>
              <a:xfrm>
                <a:off x="2636335" y="7610646"/>
                <a:ext cx="2889229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中转站</a:t>
                </a:r>
              </a:p>
            </p:txBody>
          </p:sp>
          <p:pic>
            <p:nvPicPr>
              <p:cNvPr id="27" name="图形 26">
                <a:extLst>
                  <a:ext uri="{FF2B5EF4-FFF2-40B4-BE49-F238E27FC236}">
                    <a16:creationId xmlns:a16="http://schemas.microsoft.com/office/drawing/2014/main" id="{63E7894C-BB94-858E-6765-E9DB5B633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077991" y="5504832"/>
                <a:ext cx="2005920" cy="2005920"/>
              </a:xfrm>
              <a:prstGeom prst="rect">
                <a:avLst/>
              </a:prstGeom>
            </p:spPr>
          </p:pic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8C8E220-F457-14E1-8DB1-85B8FBBD194D}"/>
                </a:ext>
              </a:extLst>
            </p:cNvPr>
            <p:cNvGrpSpPr/>
            <p:nvPr/>
          </p:nvGrpSpPr>
          <p:grpSpPr>
            <a:xfrm>
              <a:off x="218992" y="1244602"/>
              <a:ext cx="1268572" cy="1022812"/>
              <a:chOff x="1987909" y="1083355"/>
              <a:chExt cx="4186084" cy="3375124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4FAC0E83-0200-2B67-01A6-9AD1A18C0D74}"/>
                  </a:ext>
                </a:extLst>
              </p:cNvPr>
              <p:cNvSpPr/>
              <p:nvPr/>
            </p:nvSpPr>
            <p:spPr>
              <a:xfrm>
                <a:off x="2168381" y="1083355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877E933-C4AB-3797-E8AA-2BABD424964C}"/>
                  </a:ext>
                </a:extLst>
              </p:cNvPr>
              <p:cNvSpPr txBox="1"/>
              <p:nvPr/>
            </p:nvSpPr>
            <p:spPr>
              <a:xfrm>
                <a:off x="1987909" y="3442136"/>
                <a:ext cx="4186084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书架</a:t>
                </a:r>
              </a:p>
            </p:txBody>
          </p:sp>
          <p:pic>
            <p:nvPicPr>
              <p:cNvPr id="31" name="图形 30">
                <a:extLst>
                  <a:ext uri="{FF2B5EF4-FFF2-40B4-BE49-F238E27FC236}">
                    <a16:creationId xmlns:a16="http://schemas.microsoft.com/office/drawing/2014/main" id="{CAFACBFD-A5E6-8656-5AB8-BCCFA92CA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265420" y="1595057"/>
                <a:ext cx="1631062" cy="1631062"/>
              </a:xfrm>
              <a:prstGeom prst="rect">
                <a:avLst/>
              </a:prstGeom>
            </p:spPr>
          </p:pic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0B5FC442-B1E9-B118-7B07-B45246E09DB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6000"/>
          </a:blip>
          <a:stretch>
            <a:fillRect/>
          </a:stretch>
        </p:blipFill>
        <p:spPr>
          <a:xfrm>
            <a:off x="145531" y="3897313"/>
            <a:ext cx="1415658" cy="26718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90DBF3-46FD-A33C-F858-397716F420E0}"/>
              </a:ext>
            </a:extLst>
          </p:cNvPr>
          <p:cNvSpPr txBox="1"/>
          <p:nvPr/>
        </p:nvSpPr>
        <p:spPr>
          <a:xfrm>
            <a:off x="1758309" y="2201940"/>
            <a:ext cx="4186237" cy="362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zh-CN" sz="2400" b="0" i="0" dirty="0">
                <a:effectLst/>
                <a:latin typeface="Times New Roman" panose="02020603050405020304" pitchFamily="18" charset="0"/>
              </a:rPr>
              <a:t>N </a:t>
            </a:r>
            <a:r>
              <a:rPr lang="zh-CN" altLang="en-US" sz="2400" b="0" i="0" dirty="0">
                <a:effectLst/>
                <a:latin typeface="Courier New" panose="02070309020205020404" pitchFamily="49" charset="0"/>
              </a:rPr>
              <a:t>辆机器人同时取书</a:t>
            </a:r>
            <a:endParaRPr lang="en-US" altLang="zh-CN" sz="2400" b="0" i="0" dirty="0">
              <a:effectLst/>
              <a:latin typeface="Courier New" panose="02070309020205020404" pitchFamily="49" charset="0"/>
            </a:endParaRPr>
          </a:p>
          <a:p>
            <a:pPr algn="ctr">
              <a:lnSpc>
                <a:spcPct val="250000"/>
              </a:lnSpc>
            </a:pPr>
            <a:r>
              <a:rPr lang="zh-CN" altLang="en-US" sz="2400" b="0" i="0" dirty="0">
                <a:effectLst/>
                <a:latin typeface="Courier New" panose="02070309020205020404" pitchFamily="49" charset="0"/>
              </a:rPr>
              <a:t>从起始位置出发</a:t>
            </a:r>
            <a:r>
              <a:rPr lang="zh-CN" altLang="en-US" sz="2400" dirty="0">
                <a:latin typeface="Courier New" panose="02070309020205020404" pitchFamily="49" charset="0"/>
              </a:rPr>
              <a:t>往返</a:t>
            </a:r>
            <a:r>
              <a:rPr lang="zh-CN" altLang="en-US" sz="2400" b="0" i="0" dirty="0">
                <a:effectLst/>
                <a:latin typeface="Courier New" panose="02070309020205020404" pitchFamily="49" charset="0"/>
              </a:rPr>
              <a:t>书架取书</a:t>
            </a:r>
            <a:endParaRPr lang="en-US" altLang="zh-CN" sz="2400" b="0" i="0" dirty="0">
              <a:effectLst/>
              <a:latin typeface="Courier New" panose="02070309020205020404" pitchFamily="49" charset="0"/>
            </a:endParaRPr>
          </a:p>
          <a:p>
            <a:pPr algn="ctr">
              <a:lnSpc>
                <a:spcPct val="250000"/>
              </a:lnSpc>
            </a:pPr>
            <a:r>
              <a:rPr lang="zh-CN" altLang="en-US" sz="2400" b="0" i="0" dirty="0">
                <a:effectLst/>
                <a:latin typeface="Courier New" panose="02070309020205020404" pitchFamily="49" charset="0"/>
              </a:rPr>
              <a:t>每个机器人一次最多</a:t>
            </a:r>
            <a:r>
              <a:rPr lang="en-US" altLang="zh-CN" sz="2400" dirty="0">
                <a:latin typeface="Times New Roman" panose="02020603050405020304" pitchFamily="18" charset="0"/>
              </a:rPr>
              <a:t>M</a:t>
            </a:r>
            <a:r>
              <a:rPr lang="zh-CN" altLang="en-US" sz="2400" b="0" i="0" dirty="0">
                <a:effectLst/>
                <a:latin typeface="Courier New" panose="02070309020205020404" pitchFamily="49" charset="0"/>
              </a:rPr>
              <a:t>本书</a:t>
            </a:r>
            <a:endParaRPr lang="en-US" altLang="zh-CN" sz="2400" b="0" i="0" dirty="0">
              <a:effectLst/>
              <a:latin typeface="Courier New" panose="02070309020205020404" pitchFamily="49" charset="0"/>
            </a:endParaRPr>
          </a:p>
          <a:p>
            <a:pPr algn="ctr">
              <a:lnSpc>
                <a:spcPct val="250000"/>
              </a:lnSpc>
            </a:pPr>
            <a:r>
              <a:rPr lang="zh-CN" altLang="en-US" sz="2400" b="0" i="0" dirty="0">
                <a:effectLst/>
                <a:latin typeface="Courier New" panose="02070309020205020404" pitchFamily="49" charset="0"/>
              </a:rPr>
              <a:t>规划机器人路径使总路径最短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EE3030-5599-DC32-ABA0-94C0537DF2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04" y="1449847"/>
            <a:ext cx="5246914" cy="47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4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0EBCDA2-1A76-E633-D0D6-9F8E404B39B7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853360" y="2264877"/>
            <a:ext cx="0" cy="381131"/>
          </a:xfrm>
          <a:prstGeom prst="straightConnector1">
            <a:avLst/>
          </a:prstGeom>
          <a:ln w="76200">
            <a:solidFill>
              <a:srgbClr val="D3B3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3630E6B-D795-AABB-02A7-A744F1D04598}"/>
              </a:ext>
            </a:extLst>
          </p:cNvPr>
          <p:cNvGrpSpPr/>
          <p:nvPr/>
        </p:nvGrpSpPr>
        <p:grpSpPr>
          <a:xfrm>
            <a:off x="273766" y="4052488"/>
            <a:ext cx="1159188" cy="1022812"/>
            <a:chOff x="2168382" y="9426846"/>
            <a:chExt cx="3825142" cy="337512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CB10F9B-57C0-9170-C729-C31BE0A91338}"/>
                </a:ext>
              </a:extLst>
            </p:cNvPr>
            <p:cNvSpPr/>
            <p:nvPr/>
          </p:nvSpPr>
          <p:spPr>
            <a:xfrm>
              <a:off x="2168382" y="9426846"/>
              <a:ext cx="3825142" cy="3375123"/>
            </a:xfrm>
            <a:prstGeom prst="roundRect">
              <a:avLst/>
            </a:prstGeom>
            <a:solidFill>
              <a:srgbClr val="D7E2C4"/>
            </a:solidFill>
            <a:ln>
              <a:solidFill>
                <a:srgbClr val="D7E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tx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CC0BF05-DCAA-753A-91C6-2E940780312A}"/>
                </a:ext>
              </a:extLst>
            </p:cNvPr>
            <p:cNvSpPr txBox="1"/>
            <p:nvPr/>
          </p:nvSpPr>
          <p:spPr>
            <a:xfrm>
              <a:off x="2363929" y="11796585"/>
              <a:ext cx="3434046" cy="86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图书馆出货处</a:t>
              </a:r>
            </a:p>
          </p:txBody>
        </p: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9F05F258-C1CA-AAA1-9EB6-79AA3337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28451" y="9732989"/>
              <a:ext cx="1905000" cy="1905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D6E1F5-B498-72E4-F91F-8900AB3CC64A}"/>
              </a:ext>
            </a:extLst>
          </p:cNvPr>
          <p:cNvGrpSpPr/>
          <p:nvPr/>
        </p:nvGrpSpPr>
        <p:grpSpPr>
          <a:xfrm>
            <a:off x="273684" y="5456432"/>
            <a:ext cx="1159188" cy="1022812"/>
            <a:chOff x="2317403" y="13673674"/>
            <a:chExt cx="3527098" cy="311214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BE9C9A4-31B3-ECA2-44C1-549D01921C6D}"/>
                </a:ext>
              </a:extLst>
            </p:cNvPr>
            <p:cNvGrpSpPr/>
            <p:nvPr/>
          </p:nvGrpSpPr>
          <p:grpSpPr>
            <a:xfrm>
              <a:off x="2317403" y="13673674"/>
              <a:ext cx="3527098" cy="3112144"/>
              <a:chOff x="2168381" y="13542184"/>
              <a:chExt cx="3825141" cy="3375124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9FB4A783-9436-7632-76BD-B189541781A0}"/>
                  </a:ext>
                </a:extLst>
              </p:cNvPr>
              <p:cNvSpPr/>
              <p:nvPr/>
            </p:nvSpPr>
            <p:spPr>
              <a:xfrm>
                <a:off x="2168381" y="13542184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89FBB76-6492-8C1B-89E0-23FB7B42264E}"/>
                  </a:ext>
                </a:extLst>
              </p:cNvPr>
              <p:cNvSpPr txBox="1"/>
              <p:nvPr/>
            </p:nvSpPr>
            <p:spPr>
              <a:xfrm>
                <a:off x="2363930" y="15903681"/>
                <a:ext cx="3434047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学生</a:t>
                </a:r>
                <a:r>
                  <a:rPr lang="zh-CN" altLang="en-US" sz="105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信箱</a:t>
                </a:r>
                <a:endParaRPr lang="zh-CN" altLang="en-US" sz="11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F9B34AA-58A8-469F-A9F9-83876C580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02669" y="14130562"/>
              <a:ext cx="1756566" cy="1722124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22CBB59-5C4E-E707-2E95-1B6403EEC802}"/>
              </a:ext>
            </a:extLst>
          </p:cNvPr>
          <p:cNvGrpSpPr/>
          <p:nvPr/>
        </p:nvGrpSpPr>
        <p:grpSpPr>
          <a:xfrm>
            <a:off x="219074" y="1242065"/>
            <a:ext cx="1268572" cy="2426755"/>
            <a:chOff x="218992" y="1244602"/>
            <a:chExt cx="1268572" cy="242675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F38153E-C1F1-1325-D4E4-0E85ED28E8CE}"/>
                </a:ext>
              </a:extLst>
            </p:cNvPr>
            <p:cNvGrpSpPr/>
            <p:nvPr/>
          </p:nvGrpSpPr>
          <p:grpSpPr>
            <a:xfrm>
              <a:off x="273684" y="2648545"/>
              <a:ext cx="1159188" cy="1022812"/>
              <a:chOff x="2168381" y="5198691"/>
              <a:chExt cx="3825141" cy="3375124"/>
            </a:xfrm>
          </p:grpSpPr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17156160-FCB6-13B9-5429-1EB8543DF5AC}"/>
                  </a:ext>
                </a:extLst>
              </p:cNvPr>
              <p:cNvSpPr/>
              <p:nvPr/>
            </p:nvSpPr>
            <p:spPr>
              <a:xfrm>
                <a:off x="2168381" y="5198691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2D3E681-84B7-01A0-D7FA-B68036A90EAC}"/>
                  </a:ext>
                </a:extLst>
              </p:cNvPr>
              <p:cNvSpPr txBox="1"/>
              <p:nvPr/>
            </p:nvSpPr>
            <p:spPr>
              <a:xfrm>
                <a:off x="2636335" y="7610646"/>
                <a:ext cx="2889229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中转站</a:t>
                </a:r>
              </a:p>
            </p:txBody>
          </p:sp>
          <p:pic>
            <p:nvPicPr>
              <p:cNvPr id="27" name="图形 26">
                <a:extLst>
                  <a:ext uri="{FF2B5EF4-FFF2-40B4-BE49-F238E27FC236}">
                    <a16:creationId xmlns:a16="http://schemas.microsoft.com/office/drawing/2014/main" id="{63E7894C-BB94-858E-6765-E9DB5B633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077991" y="5504832"/>
                <a:ext cx="2005920" cy="2005920"/>
              </a:xfrm>
              <a:prstGeom prst="rect">
                <a:avLst/>
              </a:prstGeom>
            </p:spPr>
          </p:pic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8C8E220-F457-14E1-8DB1-85B8FBBD194D}"/>
                </a:ext>
              </a:extLst>
            </p:cNvPr>
            <p:cNvGrpSpPr/>
            <p:nvPr/>
          </p:nvGrpSpPr>
          <p:grpSpPr>
            <a:xfrm>
              <a:off x="218992" y="1244602"/>
              <a:ext cx="1268572" cy="1022812"/>
              <a:chOff x="1987909" y="1083355"/>
              <a:chExt cx="4186084" cy="3375124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4FAC0E83-0200-2B67-01A6-9AD1A18C0D74}"/>
                  </a:ext>
                </a:extLst>
              </p:cNvPr>
              <p:cNvSpPr/>
              <p:nvPr/>
            </p:nvSpPr>
            <p:spPr>
              <a:xfrm>
                <a:off x="2168381" y="1083355"/>
                <a:ext cx="3825141" cy="3375124"/>
              </a:xfrm>
              <a:prstGeom prst="roundRect">
                <a:avLst/>
              </a:prstGeom>
              <a:solidFill>
                <a:srgbClr val="D7E2C4"/>
              </a:solidFill>
              <a:ln>
                <a:solidFill>
                  <a:srgbClr val="D7E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20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877E933-C4AB-3797-E8AA-2BABD424964C}"/>
                  </a:ext>
                </a:extLst>
              </p:cNvPr>
              <p:cNvSpPr txBox="1"/>
              <p:nvPr/>
            </p:nvSpPr>
            <p:spPr>
              <a:xfrm>
                <a:off x="1987909" y="3442136"/>
                <a:ext cx="4186084" cy="86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书架</a:t>
                </a:r>
              </a:p>
            </p:txBody>
          </p:sp>
          <p:pic>
            <p:nvPicPr>
              <p:cNvPr id="31" name="图形 30">
                <a:extLst>
                  <a:ext uri="{FF2B5EF4-FFF2-40B4-BE49-F238E27FC236}">
                    <a16:creationId xmlns:a16="http://schemas.microsoft.com/office/drawing/2014/main" id="{CAFACBFD-A5E6-8656-5AB8-BCCFA92CA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265420" y="1595057"/>
                <a:ext cx="1631062" cy="1631062"/>
              </a:xfrm>
              <a:prstGeom prst="rect">
                <a:avLst/>
              </a:prstGeom>
            </p:spPr>
          </p:pic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0B5FC442-B1E9-B118-7B07-B45246E09DBF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6000"/>
          </a:blip>
          <a:stretch>
            <a:fillRect/>
          </a:stretch>
        </p:blipFill>
        <p:spPr>
          <a:xfrm>
            <a:off x="145531" y="3897313"/>
            <a:ext cx="1415658" cy="2671867"/>
          </a:xfrm>
          <a:prstGeom prst="rect">
            <a:avLst/>
          </a:prstGeom>
        </p:spPr>
      </p:pic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61D5E1D5-899B-A85E-800A-3D0071255A0F}"/>
              </a:ext>
            </a:extLst>
          </p:cNvPr>
          <p:cNvSpPr/>
          <p:nvPr/>
        </p:nvSpPr>
        <p:spPr>
          <a:xfrm>
            <a:off x="1574683" y="929781"/>
            <a:ext cx="10284292" cy="5737719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852C571-7CC6-06E2-178B-B4B5AD6860B7}"/>
              </a:ext>
            </a:extLst>
          </p:cNvPr>
          <p:cNvSpPr txBox="1"/>
          <p:nvPr/>
        </p:nvSpPr>
        <p:spPr>
          <a:xfrm>
            <a:off x="2029663" y="57089"/>
            <a:ext cx="394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模型构建</a:t>
            </a:r>
          </a:p>
        </p:txBody>
      </p:sp>
      <p:pic>
        <p:nvPicPr>
          <p:cNvPr id="97" name="图片 96" descr="\documentclass{article}&#10;\usepackage{amsmath}&#10;\pagestyle{empty}&#10;\begin{document}&#10;\begin{align*}&#10;    Z=\operatorname*{min}\sum_{i=0}^{N}\sum_{j=0,j\neq i}^{N}\sum_{k=1}^{M}x_{ijk}\cdot d_{ij}\\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160A3EF4-C798-7D67-E6AC-E9C36A1C11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7" y="1102273"/>
            <a:ext cx="4417260" cy="994129"/>
          </a:xfrm>
          <a:prstGeom prst="rect">
            <a:avLst/>
          </a:prstGeom>
        </p:spPr>
      </p:pic>
      <p:pic>
        <p:nvPicPr>
          <p:cNvPr id="98" name="图片 97" descr="\documentclass{article}&#10;\usepackage{amsmath}&#10;\pagestyle{empty}&#10;\begin{document}&#10;&#10;&#10;\begin{align*}&#10;   0\leq y_{ik}\leq q_{i}, i\in N, k\in C    &#10;\end{align*}&#10;&#10;\end{document}" title="IguanaTex Bitmap Display">
            <a:extLst>
              <a:ext uri="{FF2B5EF4-FFF2-40B4-BE49-F238E27FC236}">
                <a16:creationId xmlns:a16="http://schemas.microsoft.com/office/drawing/2014/main" id="{47320630-825E-D6E6-701A-140CAB609E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83" y="2407965"/>
            <a:ext cx="2200384" cy="181560"/>
          </a:xfrm>
          <a:prstGeom prst="rect">
            <a:avLst/>
          </a:prstGeom>
        </p:spPr>
      </p:pic>
      <p:pic>
        <p:nvPicPr>
          <p:cNvPr id="99" name="图片 98" descr="\documentclass{article}&#10;\usepackage{amsmath}&#10;\pagestyle{empty}&#10;\begin{document}&#10;&#10;&#10;\begin{align*}&#10;\sum_{i=0}^{N} \sum_{k=1}^{M} x_{ijk} \geq 1, j\in N&#10;\end{align*}&#10;&#10;\end{document}" title="IguanaTex Bitmap Display">
            <a:extLst>
              <a:ext uri="{FF2B5EF4-FFF2-40B4-BE49-F238E27FC236}">
                <a16:creationId xmlns:a16="http://schemas.microsoft.com/office/drawing/2014/main" id="{CEA74793-8FF1-F7A9-B8C6-A1ADDEB8BCF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837" y="2796606"/>
            <a:ext cx="1945476" cy="586770"/>
          </a:xfrm>
          <a:prstGeom prst="rect">
            <a:avLst/>
          </a:prstGeom>
        </p:spPr>
      </p:pic>
      <p:pic>
        <p:nvPicPr>
          <p:cNvPr id="100" name="图片 99" descr="\documentclass{article}&#10;\usepackage{amsmath}&#10;\pagestyle{empty}&#10;\begin{document}&#10;&#10;&#10;\begin{align*}&#10;   \sum_{i=0}^{N}x_{ipk}-\sum_{j=0}^{N}x_{pjk}=0, p\in N, k\in C &#10;\end{align*}&#10;&#10;\end{document}" title="IguanaTex Bitmap Display">
            <a:extLst>
              <a:ext uri="{FF2B5EF4-FFF2-40B4-BE49-F238E27FC236}">
                <a16:creationId xmlns:a16="http://schemas.microsoft.com/office/drawing/2014/main" id="{E95BE232-84A2-D2C3-1580-6228F47C72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26" y="3590457"/>
            <a:ext cx="3161098" cy="609616"/>
          </a:xfrm>
          <a:prstGeom prst="rect">
            <a:avLst/>
          </a:prstGeom>
        </p:spPr>
      </p:pic>
      <p:pic>
        <p:nvPicPr>
          <p:cNvPr id="101" name="图片 100" descr="\documentclass{article}&#10;\usepackage{amsmath}&#10;\pagestyle{empty}&#10;\begin{document}&#10;&#10;&#10;\begin{align*}&#10;   \sum_{k=1}^{M}y_{ik}=q_{i}, i\in N  &#10;\end{align*}&#10;&#10;\end{document}" title="IguanaTex Bitmap Display">
            <a:extLst>
              <a:ext uri="{FF2B5EF4-FFF2-40B4-BE49-F238E27FC236}">
                <a16:creationId xmlns:a16="http://schemas.microsoft.com/office/drawing/2014/main" id="{9904CC66-0139-A6FC-F5FB-CB8BF60533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16" y="4407154"/>
            <a:ext cx="1566718" cy="586770"/>
          </a:xfrm>
          <a:prstGeom prst="rect">
            <a:avLst/>
          </a:prstGeom>
        </p:spPr>
      </p:pic>
      <p:pic>
        <p:nvPicPr>
          <p:cNvPr id="102" name="图片 101" descr="\documentclass{article}&#10;\usepackage{amsmath}&#10;\pagestyle{empty}&#10;\begin{document}&#10;&#10;&#10;\begin{align*}&#10;\sum_{i=1}^{N}y_{ik}\leq Q, k\in C,0&lt;q_{i}&lt;Q, i\in N&#10;\end{align*}&#10;&#10;\end{document}" title="IguanaTex Bitmap Display">
            <a:extLst>
              <a:ext uri="{FF2B5EF4-FFF2-40B4-BE49-F238E27FC236}">
                <a16:creationId xmlns:a16="http://schemas.microsoft.com/office/drawing/2014/main" id="{0A32FDD2-6CA7-10C9-1AD7-C300EDA3517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99" y="5201005"/>
            <a:ext cx="3188752" cy="581960"/>
          </a:xfrm>
          <a:prstGeom prst="rect">
            <a:avLst/>
          </a:prstGeom>
        </p:spPr>
      </p:pic>
      <p:pic>
        <p:nvPicPr>
          <p:cNvPr id="103" name="图片 102" descr="\documentclass{article}&#10;\usepackage{amsmath}&#10;\pagestyle{empty}&#10;\begin{document}&#10;&#10;&#10;\begin{align*}&#10; \sum_{i=0}^{N}\sum_{j=0,j\neq i}^{N}x_{ijk}\leq|s|-1, 2\leq|s|\leq n-1&#10;\end{align*}&#10;&#10;\end{document}" title="IguanaTex Bitmap Display">
            <a:extLst>
              <a:ext uri="{FF2B5EF4-FFF2-40B4-BE49-F238E27FC236}">
                <a16:creationId xmlns:a16="http://schemas.microsoft.com/office/drawing/2014/main" id="{EC54931D-A00A-7F07-BD86-74C3374D2A3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38" y="5990045"/>
            <a:ext cx="3450874" cy="615628"/>
          </a:xfrm>
          <a:prstGeom prst="rect">
            <a:avLst/>
          </a:prstGeom>
        </p:spPr>
      </p:pic>
      <p:sp>
        <p:nvSpPr>
          <p:cNvPr id="104" name="文本框 103">
            <a:extLst>
              <a:ext uri="{FF2B5EF4-FFF2-40B4-BE49-F238E27FC236}">
                <a16:creationId xmlns:a16="http://schemas.microsoft.com/office/drawing/2014/main" id="{93BF9904-AE31-6B0E-3CB5-B9AAB62CBB6F}"/>
              </a:ext>
            </a:extLst>
          </p:cNvPr>
          <p:cNvSpPr txBox="1"/>
          <p:nvPr/>
        </p:nvSpPr>
        <p:spPr>
          <a:xfrm>
            <a:off x="1936110" y="2397659"/>
            <a:ext cx="3599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FFFFFF"/>
                </a:highlight>
                <a:latin typeface="Courier New" panose="02070309020205020404" pitchFamily="49" charset="0"/>
              </a:rPr>
              <a:t>配送量不能超过书架的需求量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C5EF53E-B83C-07E9-64DC-3F46914C89B4}"/>
              </a:ext>
            </a:extLst>
          </p:cNvPr>
          <p:cNvSpPr txBox="1"/>
          <p:nvPr/>
        </p:nvSpPr>
        <p:spPr>
          <a:xfrm>
            <a:off x="1936110" y="3071368"/>
            <a:ext cx="4316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至少有一辆运输小车为书架进行配送</a:t>
            </a:r>
            <a:endParaRPr lang="zh-CN" altLang="en-US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B86DE42B-887D-617E-005A-F833ADF65A1E}"/>
              </a:ext>
            </a:extLst>
          </p:cNvPr>
          <p:cNvSpPr txBox="1"/>
          <p:nvPr/>
        </p:nvSpPr>
        <p:spPr>
          <a:xfrm>
            <a:off x="1936110" y="3708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到达某点的车辆数应该等于离开该点的车辆数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8595AC0-3F56-CE0A-D7B5-9A8759528418}"/>
              </a:ext>
            </a:extLst>
          </p:cNvPr>
          <p:cNvSpPr txBox="1"/>
          <p:nvPr/>
        </p:nvSpPr>
        <p:spPr>
          <a:xfrm>
            <a:off x="1936110" y="44416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所有书架的取书任务必须全部被完成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07BBE78-04BA-722E-00B2-68686AEFDB12}"/>
              </a:ext>
            </a:extLst>
          </p:cNvPr>
          <p:cNvSpPr txBox="1"/>
          <p:nvPr/>
        </p:nvSpPr>
        <p:spPr>
          <a:xfrm>
            <a:off x="1936110" y="5996910"/>
            <a:ext cx="242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限制没有回路</a:t>
            </a:r>
            <a:endParaRPr lang="en-US" altLang="zh-CN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A5D67279-031F-CB0B-3182-EC4C264538BD}"/>
              </a:ext>
            </a:extLst>
          </p:cNvPr>
          <p:cNvSpPr txBox="1"/>
          <p:nvPr/>
        </p:nvSpPr>
        <p:spPr>
          <a:xfrm>
            <a:off x="1936110" y="52310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运输小车</a:t>
            </a:r>
            <a:r>
              <a:rPr lang="zh-CN" altLang="en-US" dirty="0">
                <a:highlight>
                  <a:srgbClr val="FFFFFF"/>
                </a:highlight>
                <a:latin typeface="Courier New" panose="02070309020205020404" pitchFamily="49" charset="0"/>
              </a:rPr>
              <a:t>不超载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A71D0F-3C67-A531-3563-5573E34130CF}"/>
              </a:ext>
            </a:extLst>
          </p:cNvPr>
          <p:cNvSpPr txBox="1"/>
          <p:nvPr/>
        </p:nvSpPr>
        <p:spPr>
          <a:xfrm>
            <a:off x="2029663" y="1272875"/>
            <a:ext cx="394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目标函数</a:t>
            </a:r>
          </a:p>
        </p:txBody>
      </p:sp>
    </p:spTree>
    <p:extLst>
      <p:ext uri="{BB962C8B-B14F-4D97-AF65-F5344CB8AC3E}">
        <p14:creationId xmlns:p14="http://schemas.microsoft.com/office/powerpoint/2010/main" val="120779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1EE9AF2-C974-0251-784A-18613E59B617}"/>
              </a:ext>
            </a:extLst>
          </p:cNvPr>
          <p:cNvSpPr/>
          <p:nvPr/>
        </p:nvSpPr>
        <p:spPr>
          <a:xfrm>
            <a:off x="318525" y="1244602"/>
            <a:ext cx="5612225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1D5E1D5-899B-A85E-800A-3D0071255A0F}"/>
              </a:ext>
            </a:extLst>
          </p:cNvPr>
          <p:cNvSpPr/>
          <p:nvPr/>
        </p:nvSpPr>
        <p:spPr>
          <a:xfrm>
            <a:off x="6092257" y="1244602"/>
            <a:ext cx="5766718" cy="5143498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852C571-7CC6-06E2-178B-B4B5AD6860B7}"/>
              </a:ext>
            </a:extLst>
          </p:cNvPr>
          <p:cNvSpPr txBox="1"/>
          <p:nvPr/>
        </p:nvSpPr>
        <p:spPr>
          <a:xfrm>
            <a:off x="7002437" y="1315751"/>
            <a:ext cx="394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715169-0888-B3D0-26A0-AC5C37DF039D}"/>
              </a:ext>
            </a:extLst>
          </p:cNvPr>
          <p:cNvSpPr txBox="1"/>
          <p:nvPr/>
        </p:nvSpPr>
        <p:spPr>
          <a:xfrm>
            <a:off x="325540" y="1315751"/>
            <a:ext cx="560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/>
              <a:t>算法实现 </a:t>
            </a:r>
            <a:r>
              <a:rPr lang="en-US" altLang="zh-CN" sz="3600" b="1" dirty="0"/>
              <a:t>—— </a:t>
            </a:r>
            <a:r>
              <a:rPr lang="zh-CN" altLang="en-US" sz="3600" b="1" dirty="0"/>
              <a:t>贪婪算法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A3BC34-A484-C0ED-C03E-D03B18754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1" t="7108" r="6280" b="5222"/>
          <a:stretch/>
        </p:blipFill>
        <p:spPr>
          <a:xfrm>
            <a:off x="6377068" y="2144411"/>
            <a:ext cx="2359271" cy="2162063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A781F4A-855A-EEAA-F871-C1CA7E11EE76}"/>
              </a:ext>
            </a:extLst>
          </p:cNvPr>
          <p:cNvGrpSpPr/>
          <p:nvPr/>
        </p:nvGrpSpPr>
        <p:grpSpPr>
          <a:xfrm>
            <a:off x="6395302" y="4684547"/>
            <a:ext cx="5203140" cy="1325480"/>
            <a:chOff x="3944871" y="3795349"/>
            <a:chExt cx="6390940" cy="162806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1457480-4A01-0F0A-3D37-6C6D2B75F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0949"/>
            <a:stretch/>
          </p:blipFill>
          <p:spPr>
            <a:xfrm>
              <a:off x="7140341" y="3825682"/>
              <a:ext cx="3195470" cy="1567401"/>
            </a:xfrm>
            <a:prstGeom prst="round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5623590-5CF3-440C-A704-CEC40648D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051"/>
            <a:stretch/>
          </p:blipFill>
          <p:spPr>
            <a:xfrm>
              <a:off x="3944871" y="3795349"/>
              <a:ext cx="3195470" cy="1628067"/>
            </a:xfrm>
            <a:prstGeom prst="round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0FB0A554-F576-97F2-DD7F-8E03E12991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754"/>
          <a:stretch/>
        </p:blipFill>
        <p:spPr>
          <a:xfrm>
            <a:off x="8786888" y="1969903"/>
            <a:ext cx="2811554" cy="23365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BFB763-23CC-96C4-167F-F2B8D949F4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48" b="-1"/>
          <a:stretch/>
        </p:blipFill>
        <p:spPr>
          <a:xfrm>
            <a:off x="818483" y="2065867"/>
            <a:ext cx="3701030" cy="41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685D6DC-CDBF-C27D-E174-E3C7B4439AB5}"/>
              </a:ext>
            </a:extLst>
          </p:cNvPr>
          <p:cNvGrpSpPr/>
          <p:nvPr/>
        </p:nvGrpSpPr>
        <p:grpSpPr>
          <a:xfrm>
            <a:off x="695940" y="1166842"/>
            <a:ext cx="4975911" cy="4524316"/>
            <a:chOff x="200640" y="1237393"/>
            <a:chExt cx="5895360" cy="53603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F0CC804-F715-B03F-4083-0F26B96B8216}"/>
                </a:ext>
              </a:extLst>
            </p:cNvPr>
            <p:cNvSpPr/>
            <p:nvPr/>
          </p:nvSpPr>
          <p:spPr>
            <a:xfrm>
              <a:off x="200640" y="1237393"/>
              <a:ext cx="5895360" cy="5360320"/>
            </a:xfrm>
            <a:prstGeom prst="roundRect">
              <a:avLst/>
            </a:prstGeom>
            <a:solidFill>
              <a:srgbClr val="FFFFFF"/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E7B06F1-6A7F-9E4B-2E44-7A9B5F1BB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40" y="2347077"/>
              <a:ext cx="5666760" cy="400338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4B21239-3FBD-4C08-17B5-AFD198B9BC55}"/>
              </a:ext>
            </a:extLst>
          </p:cNvPr>
          <p:cNvSpPr/>
          <p:nvPr/>
        </p:nvSpPr>
        <p:spPr>
          <a:xfrm>
            <a:off x="689374" y="5904185"/>
            <a:ext cx="11096226" cy="66636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E7D9A4-D1A6-7084-640F-4D33D8FB7CBE}"/>
              </a:ext>
            </a:extLst>
          </p:cNvPr>
          <p:cNvSpPr txBox="1"/>
          <p:nvPr/>
        </p:nvSpPr>
        <p:spPr>
          <a:xfrm>
            <a:off x="1165290" y="5944982"/>
            <a:ext cx="10144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i="0" dirty="0">
                <a:effectLst/>
                <a:highlight>
                  <a:srgbClr val="FFFFFF"/>
                </a:highlight>
                <a:latin typeface="suxingme"/>
              </a:rPr>
              <a:t>每只蚂蚁只关注局部信息  </a:t>
            </a:r>
            <a:r>
              <a:rPr lang="en-US" altLang="zh-CN" sz="3200" b="1" i="0" dirty="0">
                <a:effectLst/>
                <a:highlight>
                  <a:srgbClr val="FFFFFF"/>
                </a:highlight>
                <a:latin typeface="suxingme"/>
              </a:rPr>
              <a:t>——</a:t>
            </a:r>
            <a:r>
              <a:rPr lang="zh-CN" altLang="en-US" sz="3200" b="1" i="0" dirty="0">
                <a:effectLst/>
                <a:highlight>
                  <a:srgbClr val="FFFFFF"/>
                </a:highlight>
                <a:latin typeface="suxingme"/>
              </a:rPr>
              <a:t>  </a:t>
            </a:r>
            <a:r>
              <a:rPr lang="zh-CN" altLang="en-US" sz="3200" b="1" i="0" dirty="0"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群体的智能涌现</a:t>
            </a:r>
            <a:endParaRPr lang="zh-CN" alt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9D565B-F1FE-3217-72E4-35A4B42E937E}"/>
              </a:ext>
            </a:extLst>
          </p:cNvPr>
          <p:cNvSpPr txBox="1"/>
          <p:nvPr/>
        </p:nvSpPr>
        <p:spPr>
          <a:xfrm>
            <a:off x="6019800" y="1166842"/>
            <a:ext cx="59118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科学家发现，蚁群在可以在有障碍物的环境下，找到一条最短到达食物的路径。</a:t>
            </a:r>
            <a:br>
              <a:rPr lang="en-US" altLang="zh-CN" sz="2400" b="0" i="0" dirty="0">
                <a:solidFill>
                  <a:srgbClr val="3D464D"/>
                </a:solidFill>
                <a:effectLst/>
                <a:latin typeface="suxingme"/>
              </a:rPr>
            </a:br>
            <a:br>
              <a:rPr lang="en-US" altLang="zh-CN" sz="2400" b="0" i="0" dirty="0">
                <a:solidFill>
                  <a:srgbClr val="3D464D"/>
                </a:solidFill>
                <a:effectLst/>
                <a:latin typeface="suxingme"/>
              </a:rPr>
            </a:br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蚂蚁在路径上释放</a:t>
            </a:r>
            <a:r>
              <a:rPr lang="zh-CN" altLang="en-US" sz="2400" b="1" i="0" dirty="0">
                <a:solidFill>
                  <a:srgbClr val="3D464D"/>
                </a:solidFill>
                <a:effectLst/>
                <a:latin typeface="suxingme"/>
              </a:rPr>
              <a:t>信息素</a:t>
            </a:r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。</a:t>
            </a:r>
            <a:endParaRPr lang="en-US" altLang="zh-CN" sz="2400" b="0" i="0" dirty="0">
              <a:solidFill>
                <a:srgbClr val="3D464D"/>
              </a:solidFill>
              <a:effectLst/>
              <a:latin typeface="suxingme"/>
            </a:endParaRPr>
          </a:p>
          <a:p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后到的蚂蚁沿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suxingme"/>
              </a:rPr>
              <a:t>信息素浓度高</a:t>
            </a:r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的路径行走。</a:t>
            </a:r>
            <a:endParaRPr lang="en-US" altLang="zh-CN" sz="2400" b="0" i="0" dirty="0">
              <a:solidFill>
                <a:srgbClr val="3D464D"/>
              </a:solidFill>
              <a:effectLst/>
              <a:latin typeface="suxingme"/>
            </a:endParaRPr>
          </a:p>
          <a:p>
            <a:endParaRPr lang="en-US" altLang="zh-CN" sz="2400" dirty="0">
              <a:solidFill>
                <a:srgbClr val="3D464D"/>
              </a:solidFill>
              <a:latin typeface="suxingme"/>
            </a:endParaRPr>
          </a:p>
          <a:p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在所有可能的路径中，由于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suxingme"/>
              </a:rPr>
              <a:t>往返最短路径</a:t>
            </a:r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花的时间少，通过频率高，所以信息素浓度高。</a:t>
            </a:r>
            <a:endParaRPr lang="en-US" altLang="zh-CN" sz="2400" b="0" i="0" dirty="0">
              <a:solidFill>
                <a:srgbClr val="3D464D"/>
              </a:solidFill>
              <a:effectLst/>
              <a:latin typeface="suxingme"/>
            </a:endParaRPr>
          </a:p>
          <a:p>
            <a:endParaRPr lang="en-US" altLang="zh-CN" sz="2400" dirty="0">
              <a:solidFill>
                <a:srgbClr val="3D464D"/>
              </a:solidFill>
              <a:latin typeface="suxingme"/>
            </a:endParaRPr>
          </a:p>
          <a:p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这又会吸引更多蚂蚁走这条路径，</a:t>
            </a:r>
            <a:endParaRPr lang="en-US" altLang="zh-CN" sz="2400" dirty="0">
              <a:solidFill>
                <a:srgbClr val="3D464D"/>
              </a:solidFill>
              <a:latin typeface="suxingme"/>
            </a:endParaRPr>
          </a:p>
          <a:p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形成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suxingme"/>
              </a:rPr>
              <a:t>正反馈</a:t>
            </a:r>
            <a:r>
              <a:rPr lang="zh-CN" altLang="en-US" sz="2400" b="0" i="0" dirty="0">
                <a:solidFill>
                  <a:srgbClr val="3D464D"/>
                </a:solidFill>
                <a:effectLst/>
                <a:latin typeface="suxingme"/>
              </a:rPr>
              <a:t>。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94611F-3FC6-2AEC-66C2-9136525ACA7F}"/>
              </a:ext>
            </a:extLst>
          </p:cNvPr>
          <p:cNvSpPr txBox="1"/>
          <p:nvPr/>
        </p:nvSpPr>
        <p:spPr>
          <a:xfrm>
            <a:off x="1964695" y="1248437"/>
            <a:ext cx="243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/>
              <a:t>蚁群算法</a:t>
            </a:r>
          </a:p>
        </p:txBody>
      </p:sp>
    </p:spTree>
    <p:extLst>
      <p:ext uri="{BB962C8B-B14F-4D97-AF65-F5344CB8AC3E}">
        <p14:creationId xmlns:p14="http://schemas.microsoft.com/office/powerpoint/2010/main" val="20938625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.31252"/>
  <p:tag name="ORIGINALWIDTH" val="57.25004"/>
  <p:tag name="LATEXADDIN" val="\documentclass{article}&#10;\usepackage{amsmath}&#10;\pagestyle{empty}&#10;\begin{document}&#10;&#10;&#10;\begin{align*}&#10;   min  \sum_{i = 1}^{n}\sum_{j = 1}^{n}  d_{ij} x_{ij}&#10;\end{align*}&#10;&#10;\end{document}"/>
  <p:tag name="IGUANATEXSIZE" val="20"/>
  <p:tag name="IGUANATEXCURSOR" val="152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752"/>
  <p:tag name="ORIGINALWIDTH" val="1.56252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3.18752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1252"/>
  <p:tag name="ORIGINALWIDTH" val="10.06252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1.625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3752"/>
  <p:tag name="ORIGINALWIDTH" val="3.93752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1.93752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3.18752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1252"/>
  <p:tag name="ORIGINALWIDTH" val="10.06252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752"/>
  <p:tag name="ORIGINALWIDTH" val="2.31252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3752"/>
  <p:tag name="ORIGINALWIDTH" val="3.875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1.93752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25"/>
  <p:tag name="ORIGINALWIDTH" val="2.875"/>
  <p:tag name="EMFCHIL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"/>
  <p:tag name="ORIGINALWIDTH" val="3.56252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1.625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752"/>
  <p:tag name="ORIGINALWIDTH" val="2.375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3.75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1.625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752"/>
  <p:tag name="ORIGINALWIDTH" val="2.31252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952"/>
  <p:tag name="ORIGINALWIDTH" val="1706.037"/>
  <p:tag name="LATEXADDIN" val="\documentclass{article}&#10;\usepackage{amsmath}&#10;\pagestyle{empty}&#10;\begin{document}&#10;\begin{align*}&#10;    Z=\operatorname*{min}\sum_{i=0}^{N}\sum_{j=0,j\neq i}^{N}\sum_{k=1}^{M}x_{ijk}\cdot d_{ij}\\&#10;\end{align*}&#10;&#10;&#10;&#10;\end{document}"/>
  <p:tag name="IGUANATEXSIZE" val="20"/>
  <p:tag name="IGUANATEXCURSOR" val="203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372.328"/>
  <p:tag name="LATEXADDIN" val="\documentclass{article}&#10;\usepackage{amsmath}&#10;\pagestyle{empty}&#10;\begin{document}&#10;&#10;&#10;\begin{align*}&#10;   0\leq y_{ik}\leq q_{i}, i\in N, k\in C    &#10;\end{align*}&#10;&#10;\end{document}"/>
  <p:tag name="IGUANATEXSIZE" val="20"/>
  <p:tag name="IGUANATEXCURSOR" val="171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9543"/>
  <p:tag name="ORIGINALWIDTH" val="1213.348"/>
  <p:tag name="LATEXADDIN" val="\documentclass{article}&#10;\usepackage{amsmath}&#10;\pagestyle{empty}&#10;\begin{document}&#10;&#10;&#10;\begin{align*}&#10;\sum_{i=0}^{N} \sum_{k=1}^{M} x_{ijk} \geq 1, j\in N&#10;\end{align*}&#10;&#10;\end{document}"/>
  <p:tag name="IGUANATEXSIZE" val="20"/>
  <p:tag name="IGUANATEXCURSOR" val="97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2025"/>
  <p:tag name="ORIGINALWIDTH" val="1971.504"/>
  <p:tag name="LATEXADDIN" val="\documentclass{article}&#10;\usepackage{amsmath}&#10;\pagestyle{empty}&#10;\begin{document}&#10;&#10;&#10;\begin{align*}&#10;   \sum_{i=0}^{N}x_{ipk}-\sum_{j=0}^{N}x_{pjk}=0, p\in N, k\in C &#10;\end{align*}&#10;&#10;\end{document}"/>
  <p:tag name="IGUANATEXSIZE" val="20"/>
  <p:tag name="IGUANATEXCURSOR" val="161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"/>
  <p:tag name="ORIGINALWIDTH" val="3.875"/>
  <p:tag name="EMFCHIL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9543"/>
  <p:tag name="ORIGINALWIDTH" val="977.1279"/>
  <p:tag name="LATEXADDIN" val="\documentclass{article}&#10;\usepackage{amsmath}&#10;\pagestyle{empty}&#10;\begin{document}&#10;&#10;&#10;\begin{align*}&#10;   \sum_{k=1}^{M}y_{ik}=q_{i}, i\in N  &#10;\end{align*}&#10;&#10;\end{document}"/>
  <p:tag name="IGUANATEXSIZE" val="20"/>
  <p:tag name="IGUANATEXCURSOR" val="135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988.751"/>
  <p:tag name="LATEXADDIN" val="\documentclass{article}&#10;\usepackage{amsmath}&#10;\pagestyle{empty}&#10;\begin{document}&#10;&#10;&#10;\begin{align*}&#10;\sum_{i=1}^{N}y_{ik}\leq Q, k\in C,0&lt;q_{i}&lt;Q, i\in N&#10;\end{align*}&#10;&#10;\end{document}"/>
  <p:tag name="IGUANATEXSIZE" val="20"/>
  <p:tag name="IGUANATEXCURSOR" val="149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952"/>
  <p:tag name="ORIGINALWIDTH" val="2152.231"/>
  <p:tag name="LATEXADDIN" val="\documentclass{article}&#10;\usepackage{amsmath}&#10;\pagestyle{empty}&#10;\begin{document}&#10;&#10;&#10;\begin{align*}&#10; \sum_{i=0}^{N}\sum_{j=0,j\neq i}^{N}x_{ijk}\leq|s|-1, 2\leq|s|\leq n-1&#10;\end{align*}&#10;&#10;\end{document}"/>
  <p:tag name="IGUANATEXSIZE" val="20"/>
  <p:tag name="IGUANATEXCURSOR" val="97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5"/>
  <p:tag name="ORIGINALWIDTH" val="2.25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.18752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"/>
  <p:tag name="ORIGINALWIDTH" val="9.875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2.56252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"/>
  <p:tag name="ORIGINALWIDTH" val="3.81252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1.875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8752"/>
  <p:tag name="ORIGINALWIDTH" val="0.625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.31252"/>
  <p:tag name="ORIGINALWIDTH" val="73.56252"/>
  <p:tag name="LATEXADDIN" val="\documentclass{article}&#10;\usepackage{amsmath}&#10;\pagestyle{empty}&#10;\begin{document}&#10;&#10;&#10;\begin{align*}&#10;    \sum_{i = 1}^{n}x_{i1} = 1,\sum_{j = 1}^{n}x_{1j} = 1&#10;\end{align*}&#10;&#10;\end{document}"/>
  <p:tag name="IGUANATEXSIZE" val="20"/>
  <p:tag name="IGUANATEXCURSOR" val="154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2.5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25"/>
  <p:tag name="ORIGINALWIDTH" val="2.875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"/>
  <p:tag name="ORIGINALWIDTH" val="3.875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752"/>
  <p:tag name="ORIGINALWIDTH" val="1.56252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8752"/>
  <p:tag name="ORIGINALWIDTH" val="0.625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2.56252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25"/>
  <p:tag name="ORIGINALWIDTH" val="2.875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"/>
  <p:tag name="ORIGINALWIDTH" val="3.81252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5"/>
  <p:tag name="ORIGINALWIDTH" val="2.25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3.68752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.81252"/>
  <p:tag name="ORIGINALWIDTH" val="129.8125"/>
  <p:tag name="LATEXADDIN" val="\documentclass{article}&#10;\usepackage{amsmath}&#10;\pagestyle{empty}&#10;\begin{document}&#10;&#10;&#10;\begin{align*}&#10;   \sum_{i = 1,i \ne j}^{n} \sum_{k = 1,k \ne i,k \ne j }^{n} x_{ik} x_{kj} \le n-1, \forall j \in n&#10;\end{align*}&#10;&#10;\end{document}"/>
  <p:tag name="IGUANATEXSIZE" val="20"/>
  <p:tag name="IGUANATEXCURSOR" val="176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752"/>
  <p:tag name="ORIGINALWIDTH" val="1.625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2.56252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3.68752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2.5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5"/>
  <p:tag name="ORIGINALWIDTH" val="2.25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2"/>
  <p:tag name="ORIGINALWIDTH" val="4.5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4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125197"/>
  <p:tag name="ORIGINALWIDTH" val="4.5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8752"/>
  <p:tag name="ORIGINALWIDTH" val="2.43752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5"/>
  <p:tag name="ORIGINALWIDTH" val="0.875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.18752"/>
  <p:tag name="LATEXADDIN" val="\documentclass{article}&#10;\usepackage{amsmath}&#10;\pagestyle{empty}&#10;\begin{document}&#10;&#10;&#10;\begin{align*}&#10;   \sum_{i = 1,i \ne j}^{n} \sum_{k = 1,k \ne i,k \ne j }^{n} x_{ik} x_{kj} \le n-1, \forall j \in n&#10;\end{align*}&#10;&#10;\end{document}"/>
  <p:tag name="IGUANATEXSIZE" val="20"/>
  <p:tag name="IGUANATEXCURSOR" val="176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4.125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5"/>
  <p:tag name="ORIGINALWIDTH" val="3.06252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6252"/>
  <p:tag name="ORIGINALWIDTH" val="3.75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4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3.18752"/>
  <p:tag name="LATEXADDIN" val="\documentclass{article}&#10;\usepackage{amsmath}&#10;\pagestyle{empty}&#10;\begin{document}&#10;&#10;&#10;\begin{align*}&#10;    \sum_{i = 1}^{n}x_{i1} = 1,\sum_{j = 1}^{n}x_{1j} = 1&#10;\end{align*}&#10;&#10;\end{document}"/>
  <p:tag name="IGUANATEXSIZE" val="20"/>
  <p:tag name="IGUANATEXCURSOR" val="154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1252"/>
  <p:tag name="ORIGINALWIDTH" val="9.875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1.56252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3752"/>
  <p:tag name="ORIGINALWIDTH" val="3.81252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1.875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3.75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"/>
  <p:tag name="ORIGINALWIDTH" val="9.875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1.56252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1.875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4.93752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25"/>
  <p:tag name="ORIGINALWIDTH" val="2.5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252"/>
  <p:tag name="ORIGINALWIDTH" val="0.875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3.18752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1252"/>
  <p:tag name="ORIGINALWIDTH" val="9.875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752"/>
  <p:tag name="ORIGINALWIDTH" val="2.25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3752"/>
  <p:tag name="ORIGINALWIDTH" val="3.81252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1.875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752"/>
  <p:tag name="ORIGINALWIDTH" val="1.56252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3.75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1.875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752"/>
  <p:tag name="ORIGINALWIDTH" val="2.31252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4.93752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25"/>
  <p:tag name="ORIGINALWIDTH" val="2.43752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.81252"/>
  <p:tag name="ORIGINALWIDTH" val="59.50004"/>
  <p:tag name="LATEXADDIN" val="\documentclass{article}&#10;\usepackage{amsmath}&#10;\pagestyle{empty}&#10;\begin{document}&#10;&#10;&#10;\begin{align*}&#10;   \sum_{i = 1}^{n}x_{ij} = 1  ,\forall j \in n&#10;\end{align*}&#10;&#10;\end{document}"/>
  <p:tag name="IGUANATEXSIZE" val="20"/>
  <p:tag name="IGUANATEXCURSOR" val="144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.31252"/>
  <p:tag name="ORIGINALWIDTH" val="58.81252"/>
  <p:tag name="LATEXADDIN" val="\documentclass{article}&#10;\usepackage{amsmath}&#10;\pagestyle{empty}&#10;\begin{document}&#10;&#10;&#10;\begin{align*}&#10;  \sum_{j = 1}^{n}x_{ij} = 1  ,\forall i \in n&#10;\end{align*}&#10;&#10;\end{document}"/>
  <p:tag name="IGUANATEXSIZE" val="20"/>
  <p:tag name="IGUANATEXCURSOR" val="143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3.18752"/>
  <p:tag name="LATEXADDIN" val="\documentclass{article}&#10;\usepackage{amsmath}&#10;\pagestyle{empty}&#10;\begin{document}&#10;&#10;&#10;\begin{align*}&#10;  \sum_{j = 1}^{n}x_{ij} = 1  ,\forall i \in n&#10;\end{align*}&#10;&#10;\end{document}"/>
  <p:tag name="IGUANATEXSIZE" val="20"/>
  <p:tag name="IGUANATEXCURSOR" val="143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81252"/>
  <p:tag name="ORIGINALWIDTH" val="10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752"/>
  <p:tag name="ORIGINALWIDTH" val="2.25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"/>
  <p:tag name="ORIGINALWIDTH" val="3.875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3752"/>
  <p:tag name="ORIGINALWIDTH" val="3.875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1.93752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3.75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1.625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8752"/>
  <p:tag name="ORIGINALWIDTH" val="2.31252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5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25"/>
  <p:tag name="ORIGINALWIDTH" val="2.5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1252"/>
  <p:tag name="ORIGINALWIDTH" val="0.875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4.18752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5"/>
  <p:tag name="ORIGINALWIDTH" val="2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1.875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"/>
  <p:tag name="ORIGINALWIDTH" val="3.75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4.125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.25"/>
  <p:tag name="LATEXADDIN" val="\documentclass{article}&#10;\usepackage{amsmath}&#10;\pagestyle{empty}&#10;\begin{document}&#10;&#10;&#10;\begin{align*}&#10;   \sum_{i = 1}^{n}x_{ij} = 1  ,\forall j \in n&#10;\end{align*}&#10;&#10;\end{document}"/>
  <p:tag name="IGUANATEXSIZE" val="20"/>
  <p:tag name="IGUANATEXCURSOR" val="144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125"/>
  <p:tag name="ORIGINALWIDTH" val="10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"/>
  <p:tag name="ORIGINALWIDTH" val="1.625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5"/>
  <p:tag name="ORIGINALWIDTH" val="3.875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"/>
  <p:tag name="ORIGINALWIDTH" val="1.93752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3.75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"/>
  <p:tag name="ORIGINALWIDTH" val="1.625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75"/>
  <p:tag name="ORIGINALWIDTH" val="2.31252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8752"/>
  <p:tag name="ORIGINALWIDTH" val="0.6875197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"/>
  <p:tag name="ORIGINALWIDTH" val="5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5"/>
  <p:tag name="ORIGINALWIDTH" val="2.5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75"/>
  <p:tag name="ORIGINALWIDTH" val="0.875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68752"/>
  <p:tag name="ORIGINALWIDTH" val="4.125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3752"/>
  <p:tag name="ORIGINALWIDTH" val="3.06252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25"/>
  <p:tag name="ORIGINALWIDTH" val="3.75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4.06252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6.18752"/>
  <p:tag name="LATEXADDIN" val="\documentclass{article}&#10;\usepackage{amsmath}&#10;\pagestyle{empty}&#10;\begin{document}&#10;&#10;&#10;\begin{align*}&#10;   min  \sum_{i = 1}^{n}\sum_{j = 1}^{n}  d_{ij} x_{ij}&#10;\end{align*}&#10;&#10;\end{document}"/>
  <p:tag name="IGUANATEXSIZE" val="20"/>
  <p:tag name="IGUANATEXCURSOR" val="152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1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5"/>
  <p:tag name="ORIGINALWIDTH" val="2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6252"/>
  <p:tag name="ORIGINALWIDTH" val="4.06252"/>
  <p:tag name="EMFCHIL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Georgia"/>
        <a:ea typeface="华文中宋"/>
        <a:cs typeface=""/>
      </a:majorFont>
      <a:minorFont>
        <a:latin typeface="Georgia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673</Words>
  <Application>Microsoft Office PowerPoint</Application>
  <PresentationFormat>宽屏</PresentationFormat>
  <Paragraphs>153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suxingme</vt:lpstr>
      <vt:lpstr>等线</vt:lpstr>
      <vt:lpstr>华文中宋</vt:lpstr>
      <vt:lpstr>思源宋体 Heavy</vt:lpstr>
      <vt:lpstr>Arial</vt:lpstr>
      <vt:lpstr>Courier New</vt:lpstr>
      <vt:lpstr>Georgia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fan philfan</dc:creator>
  <cp:lastModifiedBy>fan philfan</cp:lastModifiedBy>
  <cp:revision>112</cp:revision>
  <dcterms:created xsi:type="dcterms:W3CDTF">2024-06-07T14:50:36Z</dcterms:created>
  <dcterms:modified xsi:type="dcterms:W3CDTF">2024-06-09T09:27:53Z</dcterms:modified>
</cp:coreProperties>
</file>